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
  </p:notesMasterIdLst>
  <p:sldIdLst>
    <p:sldId id="270" r:id="rId5"/>
    <p:sldId id="277"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B0DE"/>
    <a:srgbClr val="F9F9F9"/>
    <a:srgbClr val="001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26179-54C0-4183-B2EC-8B135B3C9FB8}" v="71" dt="2025-01-16T23:13:04.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0" autoAdjust="0"/>
    <p:restoredTop sz="83529" autoAdjust="0"/>
  </p:normalViewPr>
  <p:slideViewPr>
    <p:cSldViewPr snapToGrid="0">
      <p:cViewPr varScale="1">
        <p:scale>
          <a:sx n="69" d="100"/>
          <a:sy n="69" d="100"/>
        </p:scale>
        <p:origin x="14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MONTUY" userId="444e698c-97f5-4f2a-8b58-f585d86c9534" providerId="ADAL" clId="{A33C6749-963D-46F4-A2CA-549482D10DAD}"/>
    <pc:docChg chg="modSld">
      <pc:chgData name="Sarah MONTUY" userId="444e698c-97f5-4f2a-8b58-f585d86c9534" providerId="ADAL" clId="{A33C6749-963D-46F4-A2CA-549482D10DAD}" dt="2025-01-14T16:43:29.864" v="15" actId="20577"/>
      <pc:docMkLst>
        <pc:docMk/>
      </pc:docMkLst>
      <pc:sldChg chg="modSp mod">
        <pc:chgData name="Sarah MONTUY" userId="444e698c-97f5-4f2a-8b58-f585d86c9534" providerId="ADAL" clId="{A33C6749-963D-46F4-A2CA-549482D10DAD}" dt="2025-01-14T16:43:12.388" v="2" actId="20577"/>
        <pc:sldMkLst>
          <pc:docMk/>
          <pc:sldMk cId="363754567" sldId="269"/>
        </pc:sldMkLst>
      </pc:sldChg>
      <pc:sldChg chg="modSp mod">
        <pc:chgData name="Sarah MONTUY" userId="444e698c-97f5-4f2a-8b58-f585d86c9534" providerId="ADAL" clId="{A33C6749-963D-46F4-A2CA-549482D10DAD}" dt="2025-01-14T16:43:15.133" v="3" actId="20577"/>
        <pc:sldMkLst>
          <pc:docMk/>
          <pc:sldMk cId="698764326" sldId="271"/>
        </pc:sldMkLst>
        <pc:spChg chg="mod">
          <ac:chgData name="Sarah MONTUY" userId="444e698c-97f5-4f2a-8b58-f585d86c9534" providerId="ADAL" clId="{A33C6749-963D-46F4-A2CA-549482D10DAD}" dt="2025-01-14T16:43:15.133" v="3" actId="20577"/>
          <ac:spMkLst>
            <pc:docMk/>
            <pc:sldMk cId="698764326" sldId="271"/>
            <ac:spMk id="4" creationId="{0279FC5D-F340-3FA6-7209-3EB4F9E22137}"/>
          </ac:spMkLst>
        </pc:spChg>
      </pc:sldChg>
      <pc:sldChg chg="modSp mod">
        <pc:chgData name="Sarah MONTUY" userId="444e698c-97f5-4f2a-8b58-f585d86c9534" providerId="ADAL" clId="{A33C6749-963D-46F4-A2CA-549482D10DAD}" dt="2025-01-14T16:43:17.578" v="4" actId="20577"/>
        <pc:sldMkLst>
          <pc:docMk/>
          <pc:sldMk cId="3932572944" sldId="272"/>
        </pc:sldMkLst>
        <pc:spChg chg="mod">
          <ac:chgData name="Sarah MONTUY" userId="444e698c-97f5-4f2a-8b58-f585d86c9534" providerId="ADAL" clId="{A33C6749-963D-46F4-A2CA-549482D10DAD}" dt="2025-01-14T16:43:17.578" v="4" actId="20577"/>
          <ac:spMkLst>
            <pc:docMk/>
            <pc:sldMk cId="3932572944" sldId="272"/>
            <ac:spMk id="4" creationId="{32AAAA45-FA4E-1B92-2CDB-C8E146E00ABA}"/>
          </ac:spMkLst>
        </pc:spChg>
      </pc:sldChg>
      <pc:sldChg chg="modSp mod">
        <pc:chgData name="Sarah MONTUY" userId="444e698c-97f5-4f2a-8b58-f585d86c9534" providerId="ADAL" clId="{A33C6749-963D-46F4-A2CA-549482D10DAD}" dt="2025-01-14T16:43:20.539" v="6" actId="20577"/>
        <pc:sldMkLst>
          <pc:docMk/>
          <pc:sldMk cId="2817590265" sldId="273"/>
        </pc:sldMkLst>
        <pc:spChg chg="mod">
          <ac:chgData name="Sarah MONTUY" userId="444e698c-97f5-4f2a-8b58-f585d86c9534" providerId="ADAL" clId="{A33C6749-963D-46F4-A2CA-549482D10DAD}" dt="2025-01-14T16:43:20.539" v="6" actId="20577"/>
          <ac:spMkLst>
            <pc:docMk/>
            <pc:sldMk cId="2817590265" sldId="273"/>
            <ac:spMk id="4" creationId="{1822701F-2607-4375-5BB4-F1D341371A5D}"/>
          </ac:spMkLst>
        </pc:spChg>
      </pc:sldChg>
      <pc:sldChg chg="modSp mod">
        <pc:chgData name="Sarah MONTUY" userId="444e698c-97f5-4f2a-8b58-f585d86c9534" providerId="ADAL" clId="{A33C6749-963D-46F4-A2CA-549482D10DAD}" dt="2025-01-14T16:43:22.755" v="9" actId="20577"/>
        <pc:sldMkLst>
          <pc:docMk/>
          <pc:sldMk cId="2897768008" sldId="274"/>
        </pc:sldMkLst>
        <pc:spChg chg="mod">
          <ac:chgData name="Sarah MONTUY" userId="444e698c-97f5-4f2a-8b58-f585d86c9534" providerId="ADAL" clId="{A33C6749-963D-46F4-A2CA-549482D10DAD}" dt="2025-01-14T16:43:22.755" v="9" actId="20577"/>
          <ac:spMkLst>
            <pc:docMk/>
            <pc:sldMk cId="2897768008" sldId="274"/>
            <ac:spMk id="4" creationId="{0F3B666F-FB68-4240-18B4-048D5789B581}"/>
          </ac:spMkLst>
        </pc:spChg>
      </pc:sldChg>
      <pc:sldChg chg="modSp mod">
        <pc:chgData name="Sarah MONTUY" userId="444e698c-97f5-4f2a-8b58-f585d86c9534" providerId="ADAL" clId="{A33C6749-963D-46F4-A2CA-549482D10DAD}" dt="2025-01-14T16:43:26.913" v="12" actId="6549"/>
        <pc:sldMkLst>
          <pc:docMk/>
          <pc:sldMk cId="918702534" sldId="275"/>
        </pc:sldMkLst>
        <pc:spChg chg="mod">
          <ac:chgData name="Sarah MONTUY" userId="444e698c-97f5-4f2a-8b58-f585d86c9534" providerId="ADAL" clId="{A33C6749-963D-46F4-A2CA-549482D10DAD}" dt="2025-01-14T16:43:26.913" v="12" actId="6549"/>
          <ac:spMkLst>
            <pc:docMk/>
            <pc:sldMk cId="918702534" sldId="275"/>
            <ac:spMk id="4" creationId="{CC3E37C1-0AFF-BD10-7348-D7DDBAA0C335}"/>
          </ac:spMkLst>
        </pc:spChg>
      </pc:sldChg>
      <pc:sldChg chg="modSp mod">
        <pc:chgData name="Sarah MONTUY" userId="444e698c-97f5-4f2a-8b58-f585d86c9534" providerId="ADAL" clId="{A33C6749-963D-46F4-A2CA-549482D10DAD}" dt="2025-01-14T16:43:29.864" v="15" actId="20577"/>
        <pc:sldMkLst>
          <pc:docMk/>
          <pc:sldMk cId="1250762819" sldId="276"/>
        </pc:sldMkLst>
        <pc:spChg chg="mod">
          <ac:chgData name="Sarah MONTUY" userId="444e698c-97f5-4f2a-8b58-f585d86c9534" providerId="ADAL" clId="{A33C6749-963D-46F4-A2CA-549482D10DAD}" dt="2025-01-14T16:43:29.864" v="15" actId="20577"/>
          <ac:spMkLst>
            <pc:docMk/>
            <pc:sldMk cId="1250762819" sldId="276"/>
            <ac:spMk id="4" creationId="{85DF3B09-6B6B-8BF4-DB5C-5D6D5860AFC2}"/>
          </ac:spMkLst>
        </pc:spChg>
      </pc:sldChg>
    </pc:docChg>
  </pc:docChgLst>
  <pc:docChgLst>
    <pc:chgData name="Patricia LEBRUN" userId="0c97e8e9-663c-4e22-8e54-3d7500b17992" providerId="ADAL" clId="{BB526179-54C0-4183-B2EC-8B135B3C9FB8}"/>
    <pc:docChg chg="undo custSel addSld delSld modSld sldOrd">
      <pc:chgData name="Patricia LEBRUN" userId="0c97e8e9-663c-4e22-8e54-3d7500b17992" providerId="ADAL" clId="{BB526179-54C0-4183-B2EC-8B135B3C9FB8}" dt="2025-01-16T23:15:20.875" v="1894" actId="1076"/>
      <pc:docMkLst>
        <pc:docMk/>
      </pc:docMkLst>
      <pc:sldChg chg="addSp delSp modSp mod">
        <pc:chgData name="Patricia LEBRUN" userId="0c97e8e9-663c-4e22-8e54-3d7500b17992" providerId="ADAL" clId="{BB526179-54C0-4183-B2EC-8B135B3C9FB8}" dt="2025-01-15T13:03:19.122" v="5" actId="22"/>
        <pc:sldMkLst>
          <pc:docMk/>
          <pc:sldMk cId="3879950897" sldId="261"/>
        </pc:sldMkLst>
        <pc:spChg chg="mod">
          <ac:chgData name="Patricia LEBRUN" userId="0c97e8e9-663c-4e22-8e54-3d7500b17992" providerId="ADAL" clId="{BB526179-54C0-4183-B2EC-8B135B3C9FB8}" dt="2025-01-15T13:02:08.800" v="0" actId="255"/>
          <ac:spMkLst>
            <pc:docMk/>
            <pc:sldMk cId="3879950897" sldId="261"/>
            <ac:spMk id="2" creationId="{F2AE80B1-51B8-42AD-7DB4-9D57722F5B70}"/>
          </ac:spMkLst>
        </pc:spChg>
        <pc:spChg chg="mod">
          <ac:chgData name="Patricia LEBRUN" userId="0c97e8e9-663c-4e22-8e54-3d7500b17992" providerId="ADAL" clId="{BB526179-54C0-4183-B2EC-8B135B3C9FB8}" dt="2025-01-15T13:02:32.795" v="2" actId="255"/>
          <ac:spMkLst>
            <pc:docMk/>
            <pc:sldMk cId="3879950897" sldId="261"/>
            <ac:spMk id="3" creationId="{60E9FF82-1609-36E6-E2FC-8E0C1A82C723}"/>
          </ac:spMkLst>
        </pc:spChg>
        <pc:picChg chg="add del">
          <ac:chgData name="Patricia LEBRUN" userId="0c97e8e9-663c-4e22-8e54-3d7500b17992" providerId="ADAL" clId="{BB526179-54C0-4183-B2EC-8B135B3C9FB8}" dt="2025-01-15T13:03:19.122" v="5" actId="22"/>
          <ac:picMkLst>
            <pc:docMk/>
            <pc:sldMk cId="3879950897" sldId="261"/>
            <ac:picMk id="5" creationId="{D0410860-57E4-5413-FCFD-8E5FD349B07B}"/>
          </ac:picMkLst>
        </pc:picChg>
        <pc:cxnChg chg="mod">
          <ac:chgData name="Patricia LEBRUN" userId="0c97e8e9-663c-4e22-8e54-3d7500b17992" providerId="ADAL" clId="{BB526179-54C0-4183-B2EC-8B135B3C9FB8}" dt="2025-01-15T13:02:44.034" v="3" actId="1076"/>
          <ac:cxnSpMkLst>
            <pc:docMk/>
            <pc:sldMk cId="3879950897" sldId="261"/>
            <ac:cxnSpMk id="12" creationId="{C64539A2-96C6-872E-3EC8-16E6033B4BF2}"/>
          </ac:cxnSpMkLst>
        </pc:cxnChg>
      </pc:sldChg>
      <pc:sldChg chg="modSp mod">
        <pc:chgData name="Patricia LEBRUN" userId="0c97e8e9-663c-4e22-8e54-3d7500b17992" providerId="ADAL" clId="{BB526179-54C0-4183-B2EC-8B135B3C9FB8}" dt="2025-01-15T13:08:26.781" v="129" actId="6549"/>
        <pc:sldMkLst>
          <pc:docMk/>
          <pc:sldMk cId="2897436403" sldId="264"/>
        </pc:sldMkLst>
        <pc:spChg chg="mod">
          <ac:chgData name="Patricia LEBRUN" userId="0c97e8e9-663c-4e22-8e54-3d7500b17992" providerId="ADAL" clId="{BB526179-54C0-4183-B2EC-8B135B3C9FB8}" dt="2025-01-15T13:08:26.781" v="129" actId="6549"/>
          <ac:spMkLst>
            <pc:docMk/>
            <pc:sldMk cId="2897436403" sldId="264"/>
            <ac:spMk id="4" creationId="{1CD0CE67-27E6-253C-DE56-2A5328DE937A}"/>
          </ac:spMkLst>
        </pc:spChg>
      </pc:sldChg>
      <pc:sldChg chg="modSp add mod">
        <pc:chgData name="Patricia LEBRUN" userId="0c97e8e9-663c-4e22-8e54-3d7500b17992" providerId="ADAL" clId="{BB526179-54C0-4183-B2EC-8B135B3C9FB8}" dt="2025-01-16T08:23:05.143" v="683" actId="20577"/>
        <pc:sldMkLst>
          <pc:docMk/>
          <pc:sldMk cId="2542456091" sldId="267"/>
        </pc:sldMkLst>
        <pc:spChg chg="mod">
          <ac:chgData name="Patricia LEBRUN" userId="0c97e8e9-663c-4e22-8e54-3d7500b17992" providerId="ADAL" clId="{BB526179-54C0-4183-B2EC-8B135B3C9FB8}" dt="2025-01-16T08:23:05.143" v="683" actId="20577"/>
          <ac:spMkLst>
            <pc:docMk/>
            <pc:sldMk cId="2542456091" sldId="267"/>
            <ac:spMk id="5" creationId="{B9A6ED2A-68AB-B596-1721-5FDCE23586B6}"/>
          </ac:spMkLst>
        </pc:spChg>
      </pc:sldChg>
      <pc:sldChg chg="del">
        <pc:chgData name="Patricia LEBRUN" userId="0c97e8e9-663c-4e22-8e54-3d7500b17992" providerId="ADAL" clId="{BB526179-54C0-4183-B2EC-8B135B3C9FB8}" dt="2025-01-15T13:09:10.361" v="136" actId="47"/>
        <pc:sldMkLst>
          <pc:docMk/>
          <pc:sldMk cId="363754567" sldId="269"/>
        </pc:sldMkLst>
      </pc:sldChg>
      <pc:sldChg chg="modSp mod">
        <pc:chgData name="Patricia LEBRUN" userId="0c97e8e9-663c-4e22-8e54-3d7500b17992" providerId="ADAL" clId="{BB526179-54C0-4183-B2EC-8B135B3C9FB8}" dt="2025-01-16T08:30:33.187" v="711" actId="20577"/>
        <pc:sldMkLst>
          <pc:docMk/>
          <pc:sldMk cId="2738132688" sldId="270"/>
        </pc:sldMkLst>
        <pc:spChg chg="mod">
          <ac:chgData name="Patricia LEBRUN" userId="0c97e8e9-663c-4e22-8e54-3d7500b17992" providerId="ADAL" clId="{BB526179-54C0-4183-B2EC-8B135B3C9FB8}" dt="2025-01-16T08:21:25.025" v="644" actId="20577"/>
          <ac:spMkLst>
            <pc:docMk/>
            <pc:sldMk cId="2738132688" sldId="270"/>
            <ac:spMk id="4" creationId="{7F139A65-B7FD-8D62-2587-F08C06A6C77E}"/>
          </ac:spMkLst>
        </pc:spChg>
        <pc:spChg chg="mod">
          <ac:chgData name="Patricia LEBRUN" userId="0c97e8e9-663c-4e22-8e54-3d7500b17992" providerId="ADAL" clId="{BB526179-54C0-4183-B2EC-8B135B3C9FB8}" dt="2025-01-15T13:06:02.538" v="29" actId="6549"/>
          <ac:spMkLst>
            <pc:docMk/>
            <pc:sldMk cId="2738132688" sldId="270"/>
            <ac:spMk id="23" creationId="{32763F04-C4BA-9A52-1AFC-77ADB76D7140}"/>
          </ac:spMkLst>
        </pc:spChg>
        <pc:spChg chg="mod">
          <ac:chgData name="Patricia LEBRUN" userId="0c97e8e9-663c-4e22-8e54-3d7500b17992" providerId="ADAL" clId="{BB526179-54C0-4183-B2EC-8B135B3C9FB8}" dt="2025-01-16T08:30:33.187" v="711" actId="20577"/>
          <ac:spMkLst>
            <pc:docMk/>
            <pc:sldMk cId="2738132688" sldId="270"/>
            <ac:spMk id="24" creationId="{4F6279AA-7B02-380E-F9A6-C355D77AF992}"/>
          </ac:spMkLst>
        </pc:spChg>
        <pc:spChg chg="mod">
          <ac:chgData name="Patricia LEBRUN" userId="0c97e8e9-663c-4e22-8e54-3d7500b17992" providerId="ADAL" clId="{BB526179-54C0-4183-B2EC-8B135B3C9FB8}" dt="2025-01-15T13:07:39.011" v="39" actId="20577"/>
          <ac:spMkLst>
            <pc:docMk/>
            <pc:sldMk cId="2738132688" sldId="270"/>
            <ac:spMk id="27" creationId="{04835056-684F-ED7F-08C6-15FE63118F71}"/>
          </ac:spMkLst>
        </pc:spChg>
        <pc:spChg chg="mod">
          <ac:chgData name="Patricia LEBRUN" userId="0c97e8e9-663c-4e22-8e54-3d7500b17992" providerId="ADAL" clId="{BB526179-54C0-4183-B2EC-8B135B3C9FB8}" dt="2025-01-15T13:06:46.993" v="33" actId="20577"/>
          <ac:spMkLst>
            <pc:docMk/>
            <pc:sldMk cId="2738132688" sldId="270"/>
            <ac:spMk id="28" creationId="{5197AF73-AD9E-6A98-E216-4828D8D83309}"/>
          </ac:spMkLst>
        </pc:spChg>
        <pc:spChg chg="mod">
          <ac:chgData name="Patricia LEBRUN" userId="0c97e8e9-663c-4e22-8e54-3d7500b17992" providerId="ADAL" clId="{BB526179-54C0-4183-B2EC-8B135B3C9FB8}" dt="2025-01-16T08:19:33.552" v="599" actId="20577"/>
          <ac:spMkLst>
            <pc:docMk/>
            <pc:sldMk cId="2738132688" sldId="270"/>
            <ac:spMk id="34" creationId="{EAA4DCF8-F1B5-245E-DEE0-EAA5846337B2}"/>
          </ac:spMkLst>
        </pc:spChg>
      </pc:sldChg>
      <pc:sldChg chg="modSp mod">
        <pc:chgData name="Patricia LEBRUN" userId="0c97e8e9-663c-4e22-8e54-3d7500b17992" providerId="ADAL" clId="{BB526179-54C0-4183-B2EC-8B135B3C9FB8}" dt="2025-01-16T13:50:09.977" v="1799" actId="1076"/>
        <pc:sldMkLst>
          <pc:docMk/>
          <pc:sldMk cId="698764326" sldId="271"/>
        </pc:sldMkLst>
        <pc:spChg chg="mod">
          <ac:chgData name="Patricia LEBRUN" userId="0c97e8e9-663c-4e22-8e54-3d7500b17992" providerId="ADAL" clId="{BB526179-54C0-4183-B2EC-8B135B3C9FB8}" dt="2025-01-16T08:21:40.756" v="650" actId="6549"/>
          <ac:spMkLst>
            <pc:docMk/>
            <pc:sldMk cId="698764326" sldId="271"/>
            <ac:spMk id="4" creationId="{0279FC5D-F340-3FA6-7209-3EB4F9E22137}"/>
          </ac:spMkLst>
        </pc:spChg>
        <pc:picChg chg="mod">
          <ac:chgData name="Patricia LEBRUN" userId="0c97e8e9-663c-4e22-8e54-3d7500b17992" providerId="ADAL" clId="{BB526179-54C0-4183-B2EC-8B135B3C9FB8}" dt="2025-01-16T13:50:09.977" v="1799" actId="1076"/>
          <ac:picMkLst>
            <pc:docMk/>
            <pc:sldMk cId="698764326" sldId="271"/>
            <ac:picMk id="28" creationId="{664D99E4-0EAD-B5EB-0460-068A14EE2507}"/>
          </ac:picMkLst>
        </pc:picChg>
      </pc:sldChg>
      <pc:sldChg chg="modSp mod">
        <pc:chgData name="Patricia LEBRUN" userId="0c97e8e9-663c-4e22-8e54-3d7500b17992" providerId="ADAL" clId="{BB526179-54C0-4183-B2EC-8B135B3C9FB8}" dt="2025-01-16T08:38:04.996" v="743" actId="2711"/>
        <pc:sldMkLst>
          <pc:docMk/>
          <pc:sldMk cId="3932572944" sldId="272"/>
        </pc:sldMkLst>
        <pc:spChg chg="mod">
          <ac:chgData name="Patricia LEBRUN" userId="0c97e8e9-663c-4e22-8e54-3d7500b17992" providerId="ADAL" clId="{BB526179-54C0-4183-B2EC-8B135B3C9FB8}" dt="2025-01-15T16:58:42.420" v="340" actId="20577"/>
          <ac:spMkLst>
            <pc:docMk/>
            <pc:sldMk cId="3932572944" sldId="272"/>
            <ac:spMk id="4" creationId="{32AAAA45-FA4E-1B92-2CDB-C8E146E00ABA}"/>
          </ac:spMkLst>
        </pc:spChg>
        <pc:spChg chg="mod">
          <ac:chgData name="Patricia LEBRUN" userId="0c97e8e9-663c-4e22-8e54-3d7500b17992" providerId="ADAL" clId="{BB526179-54C0-4183-B2EC-8B135B3C9FB8}" dt="2025-01-16T08:38:04.996" v="743" actId="2711"/>
          <ac:spMkLst>
            <pc:docMk/>
            <pc:sldMk cId="3932572944" sldId="272"/>
            <ac:spMk id="11" creationId="{C611F9D2-84AA-3038-A92E-94D58DEB23D9}"/>
          </ac:spMkLst>
        </pc:spChg>
      </pc:sldChg>
      <pc:sldChg chg="modSp mod">
        <pc:chgData name="Patricia LEBRUN" userId="0c97e8e9-663c-4e22-8e54-3d7500b17992" providerId="ADAL" clId="{BB526179-54C0-4183-B2EC-8B135B3C9FB8}" dt="2025-01-16T08:38:40.282" v="767" actId="1037"/>
        <pc:sldMkLst>
          <pc:docMk/>
          <pc:sldMk cId="2817590265" sldId="273"/>
        </pc:sldMkLst>
        <pc:spChg chg="mod">
          <ac:chgData name="Patricia LEBRUN" userId="0c97e8e9-663c-4e22-8e54-3d7500b17992" providerId="ADAL" clId="{BB526179-54C0-4183-B2EC-8B135B3C9FB8}" dt="2025-01-16T08:22:00.367" v="652" actId="20577"/>
          <ac:spMkLst>
            <pc:docMk/>
            <pc:sldMk cId="2817590265" sldId="273"/>
            <ac:spMk id="4" creationId="{1822701F-2607-4375-5BB4-F1D341371A5D}"/>
          </ac:spMkLst>
        </pc:spChg>
        <pc:spChg chg="mod">
          <ac:chgData name="Patricia LEBRUN" userId="0c97e8e9-663c-4e22-8e54-3d7500b17992" providerId="ADAL" clId="{BB526179-54C0-4183-B2EC-8B135B3C9FB8}" dt="2025-01-16T08:23:38.660" v="684" actId="20577"/>
          <ac:spMkLst>
            <pc:docMk/>
            <pc:sldMk cId="2817590265" sldId="273"/>
            <ac:spMk id="18" creationId="{BCC5F1D2-0770-11BA-7162-2AC941E6F8F2}"/>
          </ac:spMkLst>
        </pc:spChg>
        <pc:picChg chg="mod">
          <ac:chgData name="Patricia LEBRUN" userId="0c97e8e9-663c-4e22-8e54-3d7500b17992" providerId="ADAL" clId="{BB526179-54C0-4183-B2EC-8B135B3C9FB8}" dt="2025-01-16T08:38:40.282" v="767" actId="1037"/>
          <ac:picMkLst>
            <pc:docMk/>
            <pc:sldMk cId="2817590265" sldId="273"/>
            <ac:picMk id="20" creationId="{7715DDA7-ED6E-AF2D-ED1B-131BB71F90DC}"/>
          </ac:picMkLst>
        </pc:picChg>
        <pc:picChg chg="mod">
          <ac:chgData name="Patricia LEBRUN" userId="0c97e8e9-663c-4e22-8e54-3d7500b17992" providerId="ADAL" clId="{BB526179-54C0-4183-B2EC-8B135B3C9FB8}" dt="2025-01-16T08:38:40.282" v="767" actId="1037"/>
          <ac:picMkLst>
            <pc:docMk/>
            <pc:sldMk cId="2817590265" sldId="273"/>
            <ac:picMk id="21" creationId="{635BD730-E217-5974-CA7D-2F483A1A2686}"/>
          </ac:picMkLst>
        </pc:picChg>
        <pc:picChg chg="mod">
          <ac:chgData name="Patricia LEBRUN" userId="0c97e8e9-663c-4e22-8e54-3d7500b17992" providerId="ADAL" clId="{BB526179-54C0-4183-B2EC-8B135B3C9FB8}" dt="2025-01-16T08:38:40.282" v="767" actId="1037"/>
          <ac:picMkLst>
            <pc:docMk/>
            <pc:sldMk cId="2817590265" sldId="273"/>
            <ac:picMk id="22" creationId="{5EE98CC9-B471-A3DE-8336-38B3D734FBF1}"/>
          </ac:picMkLst>
        </pc:picChg>
        <pc:picChg chg="mod">
          <ac:chgData name="Patricia LEBRUN" userId="0c97e8e9-663c-4e22-8e54-3d7500b17992" providerId="ADAL" clId="{BB526179-54C0-4183-B2EC-8B135B3C9FB8}" dt="2025-01-16T08:38:40.282" v="767" actId="1037"/>
          <ac:picMkLst>
            <pc:docMk/>
            <pc:sldMk cId="2817590265" sldId="273"/>
            <ac:picMk id="23" creationId="{4530D7F8-D969-3C3A-2E43-B1C160B8B488}"/>
          </ac:picMkLst>
        </pc:picChg>
      </pc:sldChg>
      <pc:sldChg chg="addSp delSp modSp mod">
        <pc:chgData name="Patricia LEBRUN" userId="0c97e8e9-663c-4e22-8e54-3d7500b17992" providerId="ADAL" clId="{BB526179-54C0-4183-B2EC-8B135B3C9FB8}" dt="2025-01-16T13:56:51.256" v="1863" actId="208"/>
        <pc:sldMkLst>
          <pc:docMk/>
          <pc:sldMk cId="2897768008" sldId="274"/>
        </pc:sldMkLst>
        <pc:spChg chg="mod">
          <ac:chgData name="Patricia LEBRUN" userId="0c97e8e9-663c-4e22-8e54-3d7500b17992" providerId="ADAL" clId="{BB526179-54C0-4183-B2EC-8B135B3C9FB8}" dt="2025-01-16T13:31:41.314" v="1311" actId="1076"/>
          <ac:spMkLst>
            <pc:docMk/>
            <pc:sldMk cId="2897768008" sldId="274"/>
            <ac:spMk id="3" creationId="{781F5B74-5FDF-C163-3FBC-58366878934C}"/>
          </ac:spMkLst>
        </pc:spChg>
        <pc:spChg chg="mod">
          <ac:chgData name="Patricia LEBRUN" userId="0c97e8e9-663c-4e22-8e54-3d7500b17992" providerId="ADAL" clId="{BB526179-54C0-4183-B2EC-8B135B3C9FB8}" dt="2025-01-15T17:01:28.198" v="535" actId="20577"/>
          <ac:spMkLst>
            <pc:docMk/>
            <pc:sldMk cId="2897768008" sldId="274"/>
            <ac:spMk id="4" creationId="{0F3B666F-FB68-4240-18B4-048D5789B581}"/>
          </ac:spMkLst>
        </pc:spChg>
        <pc:spChg chg="mod ord">
          <ac:chgData name="Patricia LEBRUN" userId="0c97e8e9-663c-4e22-8e54-3d7500b17992" providerId="ADAL" clId="{BB526179-54C0-4183-B2EC-8B135B3C9FB8}" dt="2025-01-16T13:35:57.374" v="1369" actId="1076"/>
          <ac:spMkLst>
            <pc:docMk/>
            <pc:sldMk cId="2897768008" sldId="274"/>
            <ac:spMk id="10" creationId="{20A3FD87-64D3-9BFD-2A74-5CD66DB046F6}"/>
          </ac:spMkLst>
        </pc:spChg>
        <pc:spChg chg="mod">
          <ac:chgData name="Patricia LEBRUN" userId="0c97e8e9-663c-4e22-8e54-3d7500b17992" providerId="ADAL" clId="{BB526179-54C0-4183-B2EC-8B135B3C9FB8}" dt="2025-01-16T13:32:49.291" v="1327" actId="1076"/>
          <ac:spMkLst>
            <pc:docMk/>
            <pc:sldMk cId="2897768008" sldId="274"/>
            <ac:spMk id="30" creationId="{F1851C7B-5DB6-1D58-CF61-F3CAB630E0CE}"/>
          </ac:spMkLst>
        </pc:spChg>
        <pc:spChg chg="mod">
          <ac:chgData name="Patricia LEBRUN" userId="0c97e8e9-663c-4e22-8e54-3d7500b17992" providerId="ADAL" clId="{BB526179-54C0-4183-B2EC-8B135B3C9FB8}" dt="2025-01-16T08:24:58.510" v="685"/>
          <ac:spMkLst>
            <pc:docMk/>
            <pc:sldMk cId="2897768008" sldId="274"/>
            <ac:spMk id="38" creationId="{A6F5C20E-DE1D-6243-FB52-4C9CAA0056E5}"/>
          </ac:spMkLst>
        </pc:spChg>
        <pc:spChg chg="mod">
          <ac:chgData name="Patricia LEBRUN" userId="0c97e8e9-663c-4e22-8e54-3d7500b17992" providerId="ADAL" clId="{BB526179-54C0-4183-B2EC-8B135B3C9FB8}" dt="2025-01-16T08:25:09.055" v="686"/>
          <ac:spMkLst>
            <pc:docMk/>
            <pc:sldMk cId="2897768008" sldId="274"/>
            <ac:spMk id="43" creationId="{E85F41F1-6DF1-8346-7718-4E1BF14EE034}"/>
          </ac:spMkLst>
        </pc:spChg>
        <pc:spChg chg="mod">
          <ac:chgData name="Patricia LEBRUN" userId="0c97e8e9-663c-4e22-8e54-3d7500b17992" providerId="ADAL" clId="{BB526179-54C0-4183-B2EC-8B135B3C9FB8}" dt="2025-01-16T08:26:08.749" v="689" actId="20577"/>
          <ac:spMkLst>
            <pc:docMk/>
            <pc:sldMk cId="2897768008" sldId="274"/>
            <ac:spMk id="44" creationId="{B0C2340D-FE62-4874-CC1D-6794734AC7BE}"/>
          </ac:spMkLst>
        </pc:spChg>
        <pc:spChg chg="add del mod">
          <ac:chgData name="Patricia LEBRUN" userId="0c97e8e9-663c-4e22-8e54-3d7500b17992" providerId="ADAL" clId="{BB526179-54C0-4183-B2EC-8B135B3C9FB8}" dt="2025-01-16T13:31:30.434" v="1309" actId="478"/>
          <ac:spMkLst>
            <pc:docMk/>
            <pc:sldMk cId="2897768008" sldId="274"/>
            <ac:spMk id="47" creationId="{1E1D1F65-6010-5B7D-61F7-198F0EF7C82D}"/>
          </ac:spMkLst>
        </pc:spChg>
        <pc:grpChg chg="add mod">
          <ac:chgData name="Patricia LEBRUN" userId="0c97e8e9-663c-4e22-8e54-3d7500b17992" providerId="ADAL" clId="{BB526179-54C0-4183-B2EC-8B135B3C9FB8}" dt="2025-01-16T13:32:41.462" v="1325" actId="1076"/>
          <ac:grpSpMkLst>
            <pc:docMk/>
            <pc:sldMk cId="2897768008" sldId="274"/>
            <ac:grpSpMk id="34" creationId="{01E18B72-214D-2D80-EAD4-92709165601A}"/>
          </ac:grpSpMkLst>
        </pc:grpChg>
        <pc:grpChg chg="add mod">
          <ac:chgData name="Patricia LEBRUN" userId="0c97e8e9-663c-4e22-8e54-3d7500b17992" providerId="ADAL" clId="{BB526179-54C0-4183-B2EC-8B135B3C9FB8}" dt="2025-01-16T08:25:09.055" v="686"/>
          <ac:grpSpMkLst>
            <pc:docMk/>
            <pc:sldMk cId="2897768008" sldId="274"/>
            <ac:grpSpMk id="41" creationId="{58A897D8-E244-E1C1-6F3A-DF402665D973}"/>
          </ac:grpSpMkLst>
        </pc:grpChg>
        <pc:grpChg chg="add mod ord">
          <ac:chgData name="Patricia LEBRUN" userId="0c97e8e9-663c-4e22-8e54-3d7500b17992" providerId="ADAL" clId="{BB526179-54C0-4183-B2EC-8B135B3C9FB8}" dt="2025-01-16T13:35:52.077" v="1368" actId="1076"/>
          <ac:grpSpMkLst>
            <pc:docMk/>
            <pc:sldMk cId="2897768008" sldId="274"/>
            <ac:grpSpMk id="51" creationId="{616C7DD0-1B1A-F271-EF2A-774ED013076D}"/>
          </ac:grpSpMkLst>
        </pc:grpChg>
        <pc:picChg chg="mod ord">
          <ac:chgData name="Patricia LEBRUN" userId="0c97e8e9-663c-4e22-8e54-3d7500b17992" providerId="ADAL" clId="{BB526179-54C0-4183-B2EC-8B135B3C9FB8}" dt="2025-01-16T13:35:42.781" v="1366" actId="164"/>
          <ac:picMkLst>
            <pc:docMk/>
            <pc:sldMk cId="2897768008" sldId="274"/>
            <ac:picMk id="7" creationId="{0980036D-CA6A-F819-7888-8E5EAB3B92EB}"/>
          </ac:picMkLst>
        </pc:picChg>
        <pc:picChg chg="mod">
          <ac:chgData name="Patricia LEBRUN" userId="0c97e8e9-663c-4e22-8e54-3d7500b17992" providerId="ADAL" clId="{BB526179-54C0-4183-B2EC-8B135B3C9FB8}" dt="2025-01-16T13:56:51.256" v="1863" actId="208"/>
          <ac:picMkLst>
            <pc:docMk/>
            <pc:sldMk cId="2897768008" sldId="274"/>
            <ac:picMk id="20" creationId="{B5FE1B70-20D1-3C0E-A617-B9A1B5F2CE47}"/>
          </ac:picMkLst>
        </pc:picChg>
        <pc:picChg chg="del">
          <ac:chgData name="Patricia LEBRUN" userId="0c97e8e9-663c-4e22-8e54-3d7500b17992" providerId="ADAL" clId="{BB526179-54C0-4183-B2EC-8B135B3C9FB8}" dt="2025-01-16T13:35:32.306" v="1365" actId="478"/>
          <ac:picMkLst>
            <pc:docMk/>
            <pc:sldMk cId="2897768008" sldId="274"/>
            <ac:picMk id="23" creationId="{29B3FB00-526A-C88B-E91A-BCE15036D394}"/>
          </ac:picMkLst>
        </pc:picChg>
        <pc:picChg chg="mod">
          <ac:chgData name="Patricia LEBRUN" userId="0c97e8e9-663c-4e22-8e54-3d7500b17992" providerId="ADAL" clId="{BB526179-54C0-4183-B2EC-8B135B3C9FB8}" dt="2025-01-16T13:32:44.609" v="1326" actId="1076"/>
          <ac:picMkLst>
            <pc:docMk/>
            <pc:sldMk cId="2897768008" sldId="274"/>
            <ac:picMk id="31" creationId="{59C6714A-73E0-2049-18D8-85C3402E8A81}"/>
          </ac:picMkLst>
        </pc:picChg>
        <pc:picChg chg="del mod">
          <ac:chgData name="Patricia LEBRUN" userId="0c97e8e9-663c-4e22-8e54-3d7500b17992" providerId="ADAL" clId="{BB526179-54C0-4183-B2EC-8B135B3C9FB8}" dt="2025-01-16T13:32:51.193" v="1328" actId="478"/>
          <ac:picMkLst>
            <pc:docMk/>
            <pc:sldMk cId="2897768008" sldId="274"/>
            <ac:picMk id="32" creationId="{AC083678-33B8-8751-457F-88521D5B7410}"/>
          </ac:picMkLst>
        </pc:picChg>
        <pc:picChg chg="mod">
          <ac:chgData name="Patricia LEBRUN" userId="0c97e8e9-663c-4e22-8e54-3d7500b17992" providerId="ADAL" clId="{BB526179-54C0-4183-B2EC-8B135B3C9FB8}" dt="2025-01-16T08:24:58.510" v="685"/>
          <ac:picMkLst>
            <pc:docMk/>
            <pc:sldMk cId="2897768008" sldId="274"/>
            <ac:picMk id="35" creationId="{0FCF94CB-40F3-2E50-9747-F33AEFCEEF4B}"/>
          </ac:picMkLst>
        </pc:picChg>
        <pc:picChg chg="mod">
          <ac:chgData name="Patricia LEBRUN" userId="0c97e8e9-663c-4e22-8e54-3d7500b17992" providerId="ADAL" clId="{BB526179-54C0-4183-B2EC-8B135B3C9FB8}" dt="2025-01-16T08:24:58.510" v="685"/>
          <ac:picMkLst>
            <pc:docMk/>
            <pc:sldMk cId="2897768008" sldId="274"/>
            <ac:picMk id="36" creationId="{5802DB4D-11F4-290A-7EC1-AF9DF69E1C8B}"/>
          </ac:picMkLst>
        </pc:picChg>
        <pc:picChg chg="mod">
          <ac:chgData name="Patricia LEBRUN" userId="0c97e8e9-663c-4e22-8e54-3d7500b17992" providerId="ADAL" clId="{BB526179-54C0-4183-B2EC-8B135B3C9FB8}" dt="2025-01-16T08:24:58.510" v="685"/>
          <ac:picMkLst>
            <pc:docMk/>
            <pc:sldMk cId="2897768008" sldId="274"/>
            <ac:picMk id="37" creationId="{3F383CC9-D376-D9A7-A4F2-199B8926454D}"/>
          </ac:picMkLst>
        </pc:picChg>
        <pc:picChg chg="mod">
          <ac:chgData name="Patricia LEBRUN" userId="0c97e8e9-663c-4e22-8e54-3d7500b17992" providerId="ADAL" clId="{BB526179-54C0-4183-B2EC-8B135B3C9FB8}" dt="2025-01-16T08:24:58.510" v="685"/>
          <ac:picMkLst>
            <pc:docMk/>
            <pc:sldMk cId="2897768008" sldId="274"/>
            <ac:picMk id="39" creationId="{49956B9F-3BD2-440A-3F98-38C308C73E50}"/>
          </ac:picMkLst>
        </pc:picChg>
        <pc:picChg chg="mod">
          <ac:chgData name="Patricia LEBRUN" userId="0c97e8e9-663c-4e22-8e54-3d7500b17992" providerId="ADAL" clId="{BB526179-54C0-4183-B2EC-8B135B3C9FB8}" dt="2025-01-16T08:24:58.510" v="685"/>
          <ac:picMkLst>
            <pc:docMk/>
            <pc:sldMk cId="2897768008" sldId="274"/>
            <ac:picMk id="40" creationId="{3A001FB1-44ED-9A63-93E5-B3041EB92E7D}"/>
          </ac:picMkLst>
        </pc:picChg>
        <pc:picChg chg="mod">
          <ac:chgData name="Patricia LEBRUN" userId="0c97e8e9-663c-4e22-8e54-3d7500b17992" providerId="ADAL" clId="{BB526179-54C0-4183-B2EC-8B135B3C9FB8}" dt="2025-01-16T08:25:09.055" v="686"/>
          <ac:picMkLst>
            <pc:docMk/>
            <pc:sldMk cId="2897768008" sldId="274"/>
            <ac:picMk id="42" creationId="{7F8691E7-4372-F25C-26AE-8CD518612913}"/>
          </ac:picMkLst>
        </pc:picChg>
        <pc:picChg chg="mod">
          <ac:chgData name="Patricia LEBRUN" userId="0c97e8e9-663c-4e22-8e54-3d7500b17992" providerId="ADAL" clId="{BB526179-54C0-4183-B2EC-8B135B3C9FB8}" dt="2025-01-16T08:25:09.055" v="686"/>
          <ac:picMkLst>
            <pc:docMk/>
            <pc:sldMk cId="2897768008" sldId="274"/>
            <ac:picMk id="45" creationId="{079C4426-EF9E-95BF-B9C3-10F11073E997}"/>
          </ac:picMkLst>
        </pc:picChg>
        <pc:picChg chg="mod">
          <ac:chgData name="Patricia LEBRUN" userId="0c97e8e9-663c-4e22-8e54-3d7500b17992" providerId="ADAL" clId="{BB526179-54C0-4183-B2EC-8B135B3C9FB8}" dt="2025-01-16T08:25:09.055" v="686"/>
          <ac:picMkLst>
            <pc:docMk/>
            <pc:sldMk cId="2897768008" sldId="274"/>
            <ac:picMk id="46" creationId="{9BA86A22-96D6-7B53-E03B-EE334D76E68B}"/>
          </ac:picMkLst>
        </pc:picChg>
        <pc:picChg chg="add mod">
          <ac:chgData name="Patricia LEBRUN" userId="0c97e8e9-663c-4e22-8e54-3d7500b17992" providerId="ADAL" clId="{BB526179-54C0-4183-B2EC-8B135B3C9FB8}" dt="2025-01-16T13:32:01.098" v="1315" actId="1076"/>
          <ac:picMkLst>
            <pc:docMk/>
            <pc:sldMk cId="2897768008" sldId="274"/>
            <ac:picMk id="48" creationId="{D7DA350C-7772-8534-D417-1EFE8B3001E5}"/>
          </ac:picMkLst>
        </pc:picChg>
        <pc:picChg chg="add del mod ord">
          <ac:chgData name="Patricia LEBRUN" userId="0c97e8e9-663c-4e22-8e54-3d7500b17992" providerId="ADAL" clId="{BB526179-54C0-4183-B2EC-8B135B3C9FB8}" dt="2025-01-16T13:32:36.344" v="1324" actId="478"/>
          <ac:picMkLst>
            <pc:docMk/>
            <pc:sldMk cId="2897768008" sldId="274"/>
            <ac:picMk id="49" creationId="{BCF75A3E-1820-4DAC-CE63-2F7FD363D80F}"/>
          </ac:picMkLst>
        </pc:picChg>
        <pc:picChg chg="add mod ord">
          <ac:chgData name="Patricia LEBRUN" userId="0c97e8e9-663c-4e22-8e54-3d7500b17992" providerId="ADAL" clId="{BB526179-54C0-4183-B2EC-8B135B3C9FB8}" dt="2025-01-16T13:35:42.781" v="1366" actId="164"/>
          <ac:picMkLst>
            <pc:docMk/>
            <pc:sldMk cId="2897768008" sldId="274"/>
            <ac:picMk id="50" creationId="{12A15824-BA08-C6F6-5F8E-AAD35E50D1E2}"/>
          </ac:picMkLst>
        </pc:picChg>
      </pc:sldChg>
      <pc:sldChg chg="modSp mod">
        <pc:chgData name="Patricia LEBRUN" userId="0c97e8e9-663c-4e22-8e54-3d7500b17992" providerId="ADAL" clId="{BB526179-54C0-4183-B2EC-8B135B3C9FB8}" dt="2025-01-16T13:57:14.621" v="1865" actId="1076"/>
        <pc:sldMkLst>
          <pc:docMk/>
          <pc:sldMk cId="918702534" sldId="275"/>
        </pc:sldMkLst>
        <pc:spChg chg="mod">
          <ac:chgData name="Patricia LEBRUN" userId="0c97e8e9-663c-4e22-8e54-3d7500b17992" providerId="ADAL" clId="{BB526179-54C0-4183-B2EC-8B135B3C9FB8}" dt="2025-01-16T08:22:12.231" v="653" actId="6549"/>
          <ac:spMkLst>
            <pc:docMk/>
            <pc:sldMk cId="918702534" sldId="275"/>
            <ac:spMk id="4" creationId="{CC3E37C1-0AFF-BD10-7348-D7DDBAA0C335}"/>
          </ac:spMkLst>
        </pc:spChg>
        <pc:spChg chg="mod">
          <ac:chgData name="Patricia LEBRUN" userId="0c97e8e9-663c-4e22-8e54-3d7500b17992" providerId="ADAL" clId="{BB526179-54C0-4183-B2EC-8B135B3C9FB8}" dt="2025-01-16T13:13:59.667" v="1278" actId="20577"/>
          <ac:spMkLst>
            <pc:docMk/>
            <pc:sldMk cId="918702534" sldId="275"/>
            <ac:spMk id="89" creationId="{335854FF-7DA2-3609-444F-16390C10FB82}"/>
          </ac:spMkLst>
        </pc:spChg>
        <pc:spChg chg="mod">
          <ac:chgData name="Patricia LEBRUN" userId="0c97e8e9-663c-4e22-8e54-3d7500b17992" providerId="ADAL" clId="{BB526179-54C0-4183-B2EC-8B135B3C9FB8}" dt="2025-01-16T08:26:52.569" v="696" actId="20577"/>
          <ac:spMkLst>
            <pc:docMk/>
            <pc:sldMk cId="918702534" sldId="275"/>
            <ac:spMk id="90" creationId="{43DAC4C0-0E96-6133-B574-ADC65293039F}"/>
          </ac:spMkLst>
        </pc:spChg>
        <pc:spChg chg="mod">
          <ac:chgData name="Patricia LEBRUN" userId="0c97e8e9-663c-4e22-8e54-3d7500b17992" providerId="ADAL" clId="{BB526179-54C0-4183-B2EC-8B135B3C9FB8}" dt="2025-01-16T08:26:45.313" v="691" actId="20577"/>
          <ac:spMkLst>
            <pc:docMk/>
            <pc:sldMk cId="918702534" sldId="275"/>
            <ac:spMk id="99" creationId="{B5171E73-0DDD-7B8C-0D17-4B18EAA4E73A}"/>
          </ac:spMkLst>
        </pc:spChg>
        <pc:spChg chg="mod">
          <ac:chgData name="Patricia LEBRUN" userId="0c97e8e9-663c-4e22-8e54-3d7500b17992" providerId="ADAL" clId="{BB526179-54C0-4183-B2EC-8B135B3C9FB8}" dt="2025-01-16T13:57:11.667" v="1864" actId="1076"/>
          <ac:spMkLst>
            <pc:docMk/>
            <pc:sldMk cId="918702534" sldId="275"/>
            <ac:spMk id="105" creationId="{7CE03474-1CBC-AB15-B0B3-1D0E11792794}"/>
          </ac:spMkLst>
        </pc:spChg>
        <pc:spChg chg="mod">
          <ac:chgData name="Patricia LEBRUN" userId="0c97e8e9-663c-4e22-8e54-3d7500b17992" providerId="ADAL" clId="{BB526179-54C0-4183-B2EC-8B135B3C9FB8}" dt="2025-01-16T13:57:14.621" v="1865" actId="1076"/>
          <ac:spMkLst>
            <pc:docMk/>
            <pc:sldMk cId="918702534" sldId="275"/>
            <ac:spMk id="106" creationId="{0F1EADFF-BABF-7028-5AC4-BA6A8CC191A7}"/>
          </ac:spMkLst>
        </pc:spChg>
        <pc:picChg chg="mod">
          <ac:chgData name="Patricia LEBRUN" userId="0c97e8e9-663c-4e22-8e54-3d7500b17992" providerId="ADAL" clId="{BB526179-54C0-4183-B2EC-8B135B3C9FB8}" dt="2025-01-16T08:40:12.125" v="805" actId="1036"/>
          <ac:picMkLst>
            <pc:docMk/>
            <pc:sldMk cId="918702534" sldId="275"/>
            <ac:picMk id="100" creationId="{049C9DF6-9D1F-27EE-6F93-82EEF0F93D01}"/>
          </ac:picMkLst>
        </pc:picChg>
        <pc:picChg chg="mod">
          <ac:chgData name="Patricia LEBRUN" userId="0c97e8e9-663c-4e22-8e54-3d7500b17992" providerId="ADAL" clId="{BB526179-54C0-4183-B2EC-8B135B3C9FB8}" dt="2025-01-16T08:40:12.125" v="805" actId="1036"/>
          <ac:picMkLst>
            <pc:docMk/>
            <pc:sldMk cId="918702534" sldId="275"/>
            <ac:picMk id="101" creationId="{DC9E2F7D-92CA-A906-27DA-04D5D418867C}"/>
          </ac:picMkLst>
        </pc:picChg>
      </pc:sldChg>
      <pc:sldChg chg="modSp mod">
        <pc:chgData name="Patricia LEBRUN" userId="0c97e8e9-663c-4e22-8e54-3d7500b17992" providerId="ADAL" clId="{BB526179-54C0-4183-B2EC-8B135B3C9FB8}" dt="2025-01-16T13:51:08.348" v="1809" actId="1035"/>
        <pc:sldMkLst>
          <pc:docMk/>
          <pc:sldMk cId="1250762819" sldId="276"/>
        </pc:sldMkLst>
        <pc:spChg chg="mod">
          <ac:chgData name="Patricia LEBRUN" userId="0c97e8e9-663c-4e22-8e54-3d7500b17992" providerId="ADAL" clId="{BB526179-54C0-4183-B2EC-8B135B3C9FB8}" dt="2025-01-15T17:01:38.746" v="537" actId="20577"/>
          <ac:spMkLst>
            <pc:docMk/>
            <pc:sldMk cId="1250762819" sldId="276"/>
            <ac:spMk id="4" creationId="{85DF3B09-6B6B-8BF4-DB5C-5D6D5860AFC2}"/>
          </ac:spMkLst>
        </pc:spChg>
        <pc:spChg chg="mod">
          <ac:chgData name="Patricia LEBRUN" userId="0c97e8e9-663c-4e22-8e54-3d7500b17992" providerId="ADAL" clId="{BB526179-54C0-4183-B2EC-8B135B3C9FB8}" dt="2025-01-16T13:51:08.348" v="1809" actId="1035"/>
          <ac:spMkLst>
            <pc:docMk/>
            <pc:sldMk cId="1250762819" sldId="276"/>
            <ac:spMk id="7" creationId="{590D0B08-A9BA-521D-3CB4-1642C88C7C40}"/>
          </ac:spMkLst>
        </pc:spChg>
        <pc:spChg chg="mod">
          <ac:chgData name="Patricia LEBRUN" userId="0c97e8e9-663c-4e22-8e54-3d7500b17992" providerId="ADAL" clId="{BB526179-54C0-4183-B2EC-8B135B3C9FB8}" dt="2025-01-16T13:51:01.120" v="1801" actId="1076"/>
          <ac:spMkLst>
            <pc:docMk/>
            <pc:sldMk cId="1250762819" sldId="276"/>
            <ac:spMk id="8" creationId="{8B7179C6-E6C1-779E-354D-DE5BE1E1357D}"/>
          </ac:spMkLst>
        </pc:spChg>
        <pc:spChg chg="mod">
          <ac:chgData name="Patricia LEBRUN" userId="0c97e8e9-663c-4e22-8e54-3d7500b17992" providerId="ADAL" clId="{BB526179-54C0-4183-B2EC-8B135B3C9FB8}" dt="2025-01-16T13:51:08.348" v="1809" actId="1035"/>
          <ac:spMkLst>
            <pc:docMk/>
            <pc:sldMk cId="1250762819" sldId="276"/>
            <ac:spMk id="18" creationId="{F486FA36-AE99-033C-6194-48A4ED066C4A}"/>
          </ac:spMkLst>
        </pc:spChg>
        <pc:spChg chg="mod">
          <ac:chgData name="Patricia LEBRUN" userId="0c97e8e9-663c-4e22-8e54-3d7500b17992" providerId="ADAL" clId="{BB526179-54C0-4183-B2EC-8B135B3C9FB8}" dt="2025-01-16T13:51:08.348" v="1809" actId="1035"/>
          <ac:spMkLst>
            <pc:docMk/>
            <pc:sldMk cId="1250762819" sldId="276"/>
            <ac:spMk id="20" creationId="{17595ED5-C653-424A-0EDF-3262E42AD4AC}"/>
          </ac:spMkLst>
        </pc:spChg>
        <pc:spChg chg="mod">
          <ac:chgData name="Patricia LEBRUN" userId="0c97e8e9-663c-4e22-8e54-3d7500b17992" providerId="ADAL" clId="{BB526179-54C0-4183-B2EC-8B135B3C9FB8}" dt="2025-01-16T13:51:08.348" v="1809" actId="1035"/>
          <ac:spMkLst>
            <pc:docMk/>
            <pc:sldMk cId="1250762819" sldId="276"/>
            <ac:spMk id="22" creationId="{E8ABC44D-D5F1-C186-63D4-CE3F3B59F4C9}"/>
          </ac:spMkLst>
        </pc:spChg>
        <pc:picChg chg="mod">
          <ac:chgData name="Patricia LEBRUN" userId="0c97e8e9-663c-4e22-8e54-3d7500b17992" providerId="ADAL" clId="{BB526179-54C0-4183-B2EC-8B135B3C9FB8}" dt="2025-01-16T13:51:08.348" v="1809" actId="1035"/>
          <ac:picMkLst>
            <pc:docMk/>
            <pc:sldMk cId="1250762819" sldId="276"/>
            <ac:picMk id="2" creationId="{E3BB45AF-2365-82AA-B3F9-8DAA336987CA}"/>
          </ac:picMkLst>
        </pc:picChg>
        <pc:picChg chg="mod">
          <ac:chgData name="Patricia LEBRUN" userId="0c97e8e9-663c-4e22-8e54-3d7500b17992" providerId="ADAL" clId="{BB526179-54C0-4183-B2EC-8B135B3C9FB8}" dt="2025-01-16T13:51:08.348" v="1809" actId="1035"/>
          <ac:picMkLst>
            <pc:docMk/>
            <pc:sldMk cId="1250762819" sldId="276"/>
            <ac:picMk id="3" creationId="{290CC59A-3468-099E-9E6C-FF3B7FE64E68}"/>
          </ac:picMkLst>
        </pc:picChg>
        <pc:picChg chg="mod">
          <ac:chgData name="Patricia LEBRUN" userId="0c97e8e9-663c-4e22-8e54-3d7500b17992" providerId="ADAL" clId="{BB526179-54C0-4183-B2EC-8B135B3C9FB8}" dt="2025-01-16T13:51:08.348" v="1809" actId="1035"/>
          <ac:picMkLst>
            <pc:docMk/>
            <pc:sldMk cId="1250762819" sldId="276"/>
            <ac:picMk id="5" creationId="{D2B51664-7687-CE86-4775-CC103C9A4EEC}"/>
          </ac:picMkLst>
        </pc:picChg>
        <pc:picChg chg="mod">
          <ac:chgData name="Patricia LEBRUN" userId="0c97e8e9-663c-4e22-8e54-3d7500b17992" providerId="ADAL" clId="{BB526179-54C0-4183-B2EC-8B135B3C9FB8}" dt="2025-01-16T13:51:08.348" v="1809" actId="1035"/>
          <ac:picMkLst>
            <pc:docMk/>
            <pc:sldMk cId="1250762819" sldId="276"/>
            <ac:picMk id="17" creationId="{D765F264-3B4A-4074-B8E9-6905501692C3}"/>
          </ac:picMkLst>
        </pc:picChg>
        <pc:picChg chg="mod">
          <ac:chgData name="Patricia LEBRUN" userId="0c97e8e9-663c-4e22-8e54-3d7500b17992" providerId="ADAL" clId="{BB526179-54C0-4183-B2EC-8B135B3C9FB8}" dt="2025-01-16T13:51:08.348" v="1809" actId="1035"/>
          <ac:picMkLst>
            <pc:docMk/>
            <pc:sldMk cId="1250762819" sldId="276"/>
            <ac:picMk id="19" creationId="{E9F0D395-D2BF-DE08-A450-52D67B85CFAA}"/>
          </ac:picMkLst>
        </pc:picChg>
        <pc:picChg chg="mod">
          <ac:chgData name="Patricia LEBRUN" userId="0c97e8e9-663c-4e22-8e54-3d7500b17992" providerId="ADAL" clId="{BB526179-54C0-4183-B2EC-8B135B3C9FB8}" dt="2025-01-16T13:51:08.348" v="1809" actId="1035"/>
          <ac:picMkLst>
            <pc:docMk/>
            <pc:sldMk cId="1250762819" sldId="276"/>
            <ac:picMk id="21" creationId="{348789F5-798E-2444-44D9-AB91B20A7175}"/>
          </ac:picMkLst>
        </pc:picChg>
      </pc:sldChg>
      <pc:sldChg chg="modSp mod">
        <pc:chgData name="Patricia LEBRUN" userId="0c97e8e9-663c-4e22-8e54-3d7500b17992" providerId="ADAL" clId="{BB526179-54C0-4183-B2EC-8B135B3C9FB8}" dt="2025-01-16T13:52:14.697" v="1810" actId="255"/>
        <pc:sldMkLst>
          <pc:docMk/>
          <pc:sldMk cId="304425421" sldId="277"/>
        </pc:sldMkLst>
        <pc:spChg chg="mod">
          <ac:chgData name="Patricia LEBRUN" userId="0c97e8e9-663c-4e22-8e54-3d7500b17992" providerId="ADAL" clId="{BB526179-54C0-4183-B2EC-8B135B3C9FB8}" dt="2025-01-16T13:20:20.355" v="1287" actId="20577"/>
          <ac:spMkLst>
            <pc:docMk/>
            <pc:sldMk cId="304425421" sldId="277"/>
            <ac:spMk id="12" creationId="{C2B47261-D522-6298-E39B-DF5762776A36}"/>
          </ac:spMkLst>
        </pc:spChg>
        <pc:spChg chg="mod">
          <ac:chgData name="Patricia LEBRUN" userId="0c97e8e9-663c-4e22-8e54-3d7500b17992" providerId="ADAL" clId="{BB526179-54C0-4183-B2EC-8B135B3C9FB8}" dt="2025-01-16T09:09:40.833" v="930" actId="20577"/>
          <ac:spMkLst>
            <pc:docMk/>
            <pc:sldMk cId="304425421" sldId="277"/>
            <ac:spMk id="13" creationId="{3DF7B582-195E-1332-8A17-10272401CFFA}"/>
          </ac:spMkLst>
        </pc:spChg>
        <pc:spChg chg="mod">
          <ac:chgData name="Patricia LEBRUN" userId="0c97e8e9-663c-4e22-8e54-3d7500b17992" providerId="ADAL" clId="{BB526179-54C0-4183-B2EC-8B135B3C9FB8}" dt="2025-01-16T13:52:14.697" v="1810" actId="255"/>
          <ac:spMkLst>
            <pc:docMk/>
            <pc:sldMk cId="304425421" sldId="277"/>
            <ac:spMk id="19" creationId="{2FBE676B-66E6-899D-150B-0609615012E7}"/>
          </ac:spMkLst>
        </pc:spChg>
        <pc:picChg chg="mod">
          <ac:chgData name="Patricia LEBRUN" userId="0c97e8e9-663c-4e22-8e54-3d7500b17992" providerId="ADAL" clId="{BB526179-54C0-4183-B2EC-8B135B3C9FB8}" dt="2025-01-16T13:40:52.223" v="1382" actId="1076"/>
          <ac:picMkLst>
            <pc:docMk/>
            <pc:sldMk cId="304425421" sldId="277"/>
            <ac:picMk id="18" creationId="{37E585AD-48F1-BCFB-4D8E-51F68D9FDA43}"/>
          </ac:picMkLst>
        </pc:picChg>
      </pc:sldChg>
      <pc:sldChg chg="modSp mod">
        <pc:chgData name="Patricia LEBRUN" userId="0c97e8e9-663c-4e22-8e54-3d7500b17992" providerId="ADAL" clId="{BB526179-54C0-4183-B2EC-8B135B3C9FB8}" dt="2025-01-16T13:54:56.362" v="1843" actId="113"/>
        <pc:sldMkLst>
          <pc:docMk/>
          <pc:sldMk cId="2141214548" sldId="278"/>
        </pc:sldMkLst>
        <pc:spChg chg="mod">
          <ac:chgData name="Patricia LEBRUN" userId="0c97e8e9-663c-4e22-8e54-3d7500b17992" providerId="ADAL" clId="{BB526179-54C0-4183-B2EC-8B135B3C9FB8}" dt="2025-01-16T13:54:56.362" v="1843" actId="113"/>
          <ac:spMkLst>
            <pc:docMk/>
            <pc:sldMk cId="2141214548" sldId="278"/>
            <ac:spMk id="12" creationId="{48673561-F13E-F393-CA50-84F516B05A79}"/>
          </ac:spMkLst>
        </pc:spChg>
        <pc:spChg chg="mod">
          <ac:chgData name="Patricia LEBRUN" userId="0c97e8e9-663c-4e22-8e54-3d7500b17992" providerId="ADAL" clId="{BB526179-54C0-4183-B2EC-8B135B3C9FB8}" dt="2025-01-16T13:54:53.149" v="1842" actId="113"/>
          <ac:spMkLst>
            <pc:docMk/>
            <pc:sldMk cId="2141214548" sldId="278"/>
            <ac:spMk id="13" creationId="{410C9A98-70C4-B8A2-3043-FC8CD976BDDF}"/>
          </ac:spMkLst>
        </pc:spChg>
        <pc:spChg chg="mod">
          <ac:chgData name="Patricia LEBRUN" userId="0c97e8e9-663c-4e22-8e54-3d7500b17992" providerId="ADAL" clId="{BB526179-54C0-4183-B2EC-8B135B3C9FB8}" dt="2025-01-16T13:54:49.937" v="1841" actId="113"/>
          <ac:spMkLst>
            <pc:docMk/>
            <pc:sldMk cId="2141214548" sldId="278"/>
            <ac:spMk id="16" creationId="{4E2827C4-20C9-9D8C-64C9-06780BDA89E8}"/>
          </ac:spMkLst>
        </pc:spChg>
        <pc:spChg chg="mod">
          <ac:chgData name="Patricia LEBRUN" userId="0c97e8e9-663c-4e22-8e54-3d7500b17992" providerId="ADAL" clId="{BB526179-54C0-4183-B2EC-8B135B3C9FB8}" dt="2025-01-16T13:48:26.260" v="1792" actId="255"/>
          <ac:spMkLst>
            <pc:docMk/>
            <pc:sldMk cId="2141214548" sldId="278"/>
            <ac:spMk id="22" creationId="{CD69B510-E78C-7B35-A41C-2AD689617396}"/>
          </ac:spMkLst>
        </pc:spChg>
      </pc:sldChg>
      <pc:sldChg chg="addSp modSp mod ord">
        <pc:chgData name="Patricia LEBRUN" userId="0c97e8e9-663c-4e22-8e54-3d7500b17992" providerId="ADAL" clId="{BB526179-54C0-4183-B2EC-8B135B3C9FB8}" dt="2025-01-16T13:42:46.942" v="1438" actId="1036"/>
        <pc:sldMkLst>
          <pc:docMk/>
          <pc:sldMk cId="920438137" sldId="279"/>
        </pc:sldMkLst>
        <pc:spChg chg="mod">
          <ac:chgData name="Patricia LEBRUN" userId="0c97e8e9-663c-4e22-8e54-3d7500b17992" providerId="ADAL" clId="{BB526179-54C0-4183-B2EC-8B135B3C9FB8}" dt="2025-01-16T13:05:57.945" v="1276" actId="20577"/>
          <ac:spMkLst>
            <pc:docMk/>
            <pc:sldMk cId="920438137" sldId="279"/>
            <ac:spMk id="12" creationId="{0E58DE2C-E696-9F1A-BCA9-05F09D0C5283}"/>
          </ac:spMkLst>
        </pc:spChg>
        <pc:spChg chg="mod">
          <ac:chgData name="Patricia LEBRUN" userId="0c97e8e9-663c-4e22-8e54-3d7500b17992" providerId="ADAL" clId="{BB526179-54C0-4183-B2EC-8B135B3C9FB8}" dt="2025-01-16T09:00:12.022" v="829" actId="20577"/>
          <ac:spMkLst>
            <pc:docMk/>
            <pc:sldMk cId="920438137" sldId="279"/>
            <ac:spMk id="13" creationId="{EBDF920C-0DAC-C312-865B-B15CA1360C86}"/>
          </ac:spMkLst>
        </pc:spChg>
        <pc:spChg chg="mod">
          <ac:chgData name="Patricia LEBRUN" userId="0c97e8e9-663c-4e22-8e54-3d7500b17992" providerId="ADAL" clId="{BB526179-54C0-4183-B2EC-8B135B3C9FB8}" dt="2025-01-16T13:42:46.942" v="1438" actId="1036"/>
          <ac:spMkLst>
            <pc:docMk/>
            <pc:sldMk cId="920438137" sldId="279"/>
            <ac:spMk id="19" creationId="{884380AB-F629-10ED-F64A-AC8ECA30F70F}"/>
          </ac:spMkLst>
        </pc:spChg>
        <pc:grpChg chg="mod">
          <ac:chgData name="Patricia LEBRUN" userId="0c97e8e9-663c-4e22-8e54-3d7500b17992" providerId="ADAL" clId="{BB526179-54C0-4183-B2EC-8B135B3C9FB8}" dt="2025-01-16T13:40:27.185" v="1377" actId="1076"/>
          <ac:grpSpMkLst>
            <pc:docMk/>
            <pc:sldMk cId="920438137" sldId="279"/>
            <ac:grpSpMk id="2" creationId="{67C7F454-48D3-671A-CEE1-83DE40965BAB}"/>
          </ac:grpSpMkLst>
        </pc:grpChg>
        <pc:picChg chg="mod">
          <ac:chgData name="Patricia LEBRUN" userId="0c97e8e9-663c-4e22-8e54-3d7500b17992" providerId="ADAL" clId="{BB526179-54C0-4183-B2EC-8B135B3C9FB8}" dt="2025-01-16T13:40:29.494" v="1378" actId="1076"/>
          <ac:picMkLst>
            <pc:docMk/>
            <pc:sldMk cId="920438137" sldId="279"/>
            <ac:picMk id="18" creationId="{F564E26D-521A-9E53-1523-CBB57FA6C85D}"/>
          </ac:picMkLst>
        </pc:picChg>
        <pc:picChg chg="add mod">
          <ac:chgData name="Patricia LEBRUN" userId="0c97e8e9-663c-4e22-8e54-3d7500b17992" providerId="ADAL" clId="{BB526179-54C0-4183-B2EC-8B135B3C9FB8}" dt="2025-01-16T09:02:08.663" v="847" actId="1076"/>
          <ac:picMkLst>
            <pc:docMk/>
            <pc:sldMk cId="920438137" sldId="279"/>
            <ac:picMk id="1026" creationId="{822CA868-AEFF-59D9-1D9E-3E6011B92D00}"/>
          </ac:picMkLst>
        </pc:picChg>
        <pc:picChg chg="add mod">
          <ac:chgData name="Patricia LEBRUN" userId="0c97e8e9-663c-4e22-8e54-3d7500b17992" providerId="ADAL" clId="{BB526179-54C0-4183-B2EC-8B135B3C9FB8}" dt="2025-01-16T09:02:42.551" v="850" actId="1076"/>
          <ac:picMkLst>
            <pc:docMk/>
            <pc:sldMk cId="920438137" sldId="279"/>
            <ac:picMk id="1028" creationId="{F5F41399-6991-0614-1A4A-5E7DA185967D}"/>
          </ac:picMkLst>
        </pc:picChg>
        <pc:picChg chg="add mod">
          <ac:chgData name="Patricia LEBRUN" userId="0c97e8e9-663c-4e22-8e54-3d7500b17992" providerId="ADAL" clId="{BB526179-54C0-4183-B2EC-8B135B3C9FB8}" dt="2025-01-16T09:03:36.357" v="857" actId="1037"/>
          <ac:picMkLst>
            <pc:docMk/>
            <pc:sldMk cId="920438137" sldId="279"/>
            <ac:picMk id="1030" creationId="{F7A7BA58-A2B0-6E44-35E6-5130421FE616}"/>
          </ac:picMkLst>
        </pc:picChg>
      </pc:sldChg>
      <pc:sldChg chg="modSp mod ord">
        <pc:chgData name="Patricia LEBRUN" userId="0c97e8e9-663c-4e22-8e54-3d7500b17992" providerId="ADAL" clId="{BB526179-54C0-4183-B2EC-8B135B3C9FB8}" dt="2025-01-16T13:54:33.557" v="1837" actId="113"/>
        <pc:sldMkLst>
          <pc:docMk/>
          <pc:sldMk cId="1148887103" sldId="280"/>
        </pc:sldMkLst>
        <pc:spChg chg="mod">
          <ac:chgData name="Patricia LEBRUN" userId="0c97e8e9-663c-4e22-8e54-3d7500b17992" providerId="ADAL" clId="{BB526179-54C0-4183-B2EC-8B135B3C9FB8}" dt="2025-01-16T12:51:03.814" v="1160" actId="1036"/>
          <ac:spMkLst>
            <pc:docMk/>
            <pc:sldMk cId="1148887103" sldId="280"/>
            <ac:spMk id="8" creationId="{365511DA-E183-387B-586A-83577225F8E0}"/>
          </ac:spMkLst>
        </pc:spChg>
        <pc:spChg chg="mod">
          <ac:chgData name="Patricia LEBRUN" userId="0c97e8e9-663c-4e22-8e54-3d7500b17992" providerId="ADAL" clId="{BB526179-54C0-4183-B2EC-8B135B3C9FB8}" dt="2025-01-16T13:24:23.469" v="1298" actId="20577"/>
          <ac:spMkLst>
            <pc:docMk/>
            <pc:sldMk cId="1148887103" sldId="280"/>
            <ac:spMk id="12" creationId="{C52F03DE-4520-C167-18B6-9748C0426E4D}"/>
          </ac:spMkLst>
        </pc:spChg>
        <pc:spChg chg="mod">
          <ac:chgData name="Patricia LEBRUN" userId="0c97e8e9-663c-4e22-8e54-3d7500b17992" providerId="ADAL" clId="{BB526179-54C0-4183-B2EC-8B135B3C9FB8}" dt="2025-01-16T09:16:35.555" v="975" actId="20577"/>
          <ac:spMkLst>
            <pc:docMk/>
            <pc:sldMk cId="1148887103" sldId="280"/>
            <ac:spMk id="13" creationId="{B8A23722-06CF-F549-5620-183041D41FCC}"/>
          </ac:spMkLst>
        </pc:spChg>
        <pc:spChg chg="mod">
          <ac:chgData name="Patricia LEBRUN" userId="0c97e8e9-663c-4e22-8e54-3d7500b17992" providerId="ADAL" clId="{BB526179-54C0-4183-B2EC-8B135B3C9FB8}" dt="2025-01-16T13:54:33.557" v="1837" actId="113"/>
          <ac:spMkLst>
            <pc:docMk/>
            <pc:sldMk cId="1148887103" sldId="280"/>
            <ac:spMk id="16" creationId="{FBA386A6-9AAC-8502-FA11-C6C4F281A1FB}"/>
          </ac:spMkLst>
        </pc:spChg>
        <pc:spChg chg="mod">
          <ac:chgData name="Patricia LEBRUN" userId="0c97e8e9-663c-4e22-8e54-3d7500b17992" providerId="ADAL" clId="{BB526179-54C0-4183-B2EC-8B135B3C9FB8}" dt="2025-01-16T13:48:03.127" v="1789" actId="255"/>
          <ac:spMkLst>
            <pc:docMk/>
            <pc:sldMk cId="1148887103" sldId="280"/>
            <ac:spMk id="19" creationId="{3BCC9C15-FE06-7C72-C934-409188D62111}"/>
          </ac:spMkLst>
        </pc:spChg>
      </pc:sldChg>
      <pc:sldChg chg="modSp mod ord">
        <pc:chgData name="Patricia LEBRUN" userId="0c97e8e9-663c-4e22-8e54-3d7500b17992" providerId="ADAL" clId="{BB526179-54C0-4183-B2EC-8B135B3C9FB8}" dt="2025-01-16T13:54:06.045" v="1830" actId="113"/>
        <pc:sldMkLst>
          <pc:docMk/>
          <pc:sldMk cId="3898947891" sldId="281"/>
        </pc:sldMkLst>
        <pc:spChg chg="mod">
          <ac:chgData name="Patricia LEBRUN" userId="0c97e8e9-663c-4e22-8e54-3d7500b17992" providerId="ADAL" clId="{BB526179-54C0-4183-B2EC-8B135B3C9FB8}" dt="2025-01-16T09:04:20.689" v="864" actId="20577"/>
          <ac:spMkLst>
            <pc:docMk/>
            <pc:sldMk cId="3898947891" sldId="281"/>
            <ac:spMk id="4" creationId="{352440AA-F4FE-B957-6970-F2E31B0D69F0}"/>
          </ac:spMkLst>
        </pc:spChg>
        <pc:spChg chg="mod">
          <ac:chgData name="Patricia LEBRUN" userId="0c97e8e9-663c-4e22-8e54-3d7500b17992" providerId="ADAL" clId="{BB526179-54C0-4183-B2EC-8B135B3C9FB8}" dt="2025-01-16T13:54:06.045" v="1830" actId="113"/>
          <ac:spMkLst>
            <pc:docMk/>
            <pc:sldMk cId="3898947891" sldId="281"/>
            <ac:spMk id="12" creationId="{8503F6B0-EE2B-ABBC-CAED-FD4365F594DA}"/>
          </ac:spMkLst>
        </pc:spChg>
        <pc:spChg chg="mod">
          <ac:chgData name="Patricia LEBRUN" userId="0c97e8e9-663c-4e22-8e54-3d7500b17992" providerId="ADAL" clId="{BB526179-54C0-4183-B2EC-8B135B3C9FB8}" dt="2025-01-16T13:53:59.720" v="1828" actId="113"/>
          <ac:spMkLst>
            <pc:docMk/>
            <pc:sldMk cId="3898947891" sldId="281"/>
            <ac:spMk id="13" creationId="{FF9FFEBF-87A1-D876-197F-1B3F8380E738}"/>
          </ac:spMkLst>
        </pc:spChg>
        <pc:spChg chg="mod">
          <ac:chgData name="Patricia LEBRUN" userId="0c97e8e9-663c-4e22-8e54-3d7500b17992" providerId="ADAL" clId="{BB526179-54C0-4183-B2EC-8B135B3C9FB8}" dt="2025-01-16T13:54:03.038" v="1829" actId="113"/>
          <ac:spMkLst>
            <pc:docMk/>
            <pc:sldMk cId="3898947891" sldId="281"/>
            <ac:spMk id="16" creationId="{5839D1BE-7959-F409-BAAE-6BE9BB8625E4}"/>
          </ac:spMkLst>
        </pc:spChg>
        <pc:spChg chg="mod">
          <ac:chgData name="Patricia LEBRUN" userId="0c97e8e9-663c-4e22-8e54-3d7500b17992" providerId="ADAL" clId="{BB526179-54C0-4183-B2EC-8B135B3C9FB8}" dt="2025-01-16T13:46:23.429" v="1726" actId="255"/>
          <ac:spMkLst>
            <pc:docMk/>
            <pc:sldMk cId="3898947891" sldId="281"/>
            <ac:spMk id="19" creationId="{71590C04-CFCF-BDB7-4BED-0FEA6066B842}"/>
          </ac:spMkLst>
        </pc:spChg>
        <pc:picChg chg="mod">
          <ac:chgData name="Patricia LEBRUN" userId="0c97e8e9-663c-4e22-8e54-3d7500b17992" providerId="ADAL" clId="{BB526179-54C0-4183-B2EC-8B135B3C9FB8}" dt="2025-01-16T13:40:57.020" v="1383" actId="1076"/>
          <ac:picMkLst>
            <pc:docMk/>
            <pc:sldMk cId="3898947891" sldId="281"/>
            <ac:picMk id="18" creationId="{51CB7397-5FAE-F83D-0178-1519328D673B}"/>
          </ac:picMkLst>
        </pc:picChg>
      </pc:sldChg>
      <pc:sldChg chg="addSp delSp modSp mod ord">
        <pc:chgData name="Patricia LEBRUN" userId="0c97e8e9-663c-4e22-8e54-3d7500b17992" providerId="ADAL" clId="{BB526179-54C0-4183-B2EC-8B135B3C9FB8}" dt="2025-01-16T23:14:12.573" v="1892" actId="1076"/>
        <pc:sldMkLst>
          <pc:docMk/>
          <pc:sldMk cId="1248248096" sldId="282"/>
        </pc:sldMkLst>
        <pc:spChg chg="del ord">
          <ac:chgData name="Patricia LEBRUN" userId="0c97e8e9-663c-4e22-8e54-3d7500b17992" providerId="ADAL" clId="{BB526179-54C0-4183-B2EC-8B135B3C9FB8}" dt="2025-01-16T23:11:59.967" v="1874" actId="478"/>
          <ac:spMkLst>
            <pc:docMk/>
            <pc:sldMk cId="1248248096" sldId="282"/>
            <ac:spMk id="2" creationId="{F4DC7B0E-8479-EB87-2C61-A7929D037A3A}"/>
          </ac:spMkLst>
        </pc:spChg>
        <pc:spChg chg="mod">
          <ac:chgData name="Patricia LEBRUN" userId="0c97e8e9-663c-4e22-8e54-3d7500b17992" providerId="ADAL" clId="{BB526179-54C0-4183-B2EC-8B135B3C9FB8}" dt="2025-01-16T13:52:36.006" v="1813" actId="113"/>
          <ac:spMkLst>
            <pc:docMk/>
            <pc:sldMk cId="1248248096" sldId="282"/>
            <ac:spMk id="12" creationId="{C1F198E3-A70C-4105-2F87-AE0CE3811FE0}"/>
          </ac:spMkLst>
        </pc:spChg>
        <pc:spChg chg="mod">
          <ac:chgData name="Patricia LEBRUN" userId="0c97e8e9-663c-4e22-8e54-3d7500b17992" providerId="ADAL" clId="{BB526179-54C0-4183-B2EC-8B135B3C9FB8}" dt="2025-01-16T13:53:49.862" v="1827" actId="113"/>
          <ac:spMkLst>
            <pc:docMk/>
            <pc:sldMk cId="1248248096" sldId="282"/>
            <ac:spMk id="13" creationId="{1FE861E0-D03B-BD5C-3E7A-4EF235F30BB7}"/>
          </ac:spMkLst>
        </pc:spChg>
        <pc:spChg chg="mod">
          <ac:chgData name="Patricia LEBRUN" userId="0c97e8e9-663c-4e22-8e54-3d7500b17992" providerId="ADAL" clId="{BB526179-54C0-4183-B2EC-8B135B3C9FB8}" dt="2025-01-16T13:52:32.920" v="1812" actId="113"/>
          <ac:spMkLst>
            <pc:docMk/>
            <pc:sldMk cId="1248248096" sldId="282"/>
            <ac:spMk id="16" creationId="{0F2E2DD2-A26D-98C2-8A3D-275B045E8C72}"/>
          </ac:spMkLst>
        </pc:spChg>
        <pc:spChg chg="mod">
          <ac:chgData name="Patricia LEBRUN" userId="0c97e8e9-663c-4e22-8e54-3d7500b17992" providerId="ADAL" clId="{BB526179-54C0-4183-B2EC-8B135B3C9FB8}" dt="2025-01-16T23:14:12.573" v="1892" actId="1076"/>
          <ac:spMkLst>
            <pc:docMk/>
            <pc:sldMk cId="1248248096" sldId="282"/>
            <ac:spMk id="19" creationId="{B7D139D5-518B-25C2-28A6-91756475E5BE}"/>
          </ac:spMkLst>
        </pc:spChg>
        <pc:spChg chg="add del">
          <ac:chgData name="Patricia LEBRUN" userId="0c97e8e9-663c-4e22-8e54-3d7500b17992" providerId="ADAL" clId="{BB526179-54C0-4183-B2EC-8B135B3C9FB8}" dt="2025-01-16T23:12:02.833" v="1876" actId="22"/>
          <ac:spMkLst>
            <pc:docMk/>
            <pc:sldMk cId="1248248096" sldId="282"/>
            <ac:spMk id="43" creationId="{4654F16E-DA31-80FA-297F-F66604B441C9}"/>
          </ac:spMkLst>
        </pc:spChg>
        <pc:spChg chg="add mod">
          <ac:chgData name="Patricia LEBRUN" userId="0c97e8e9-663c-4e22-8e54-3d7500b17992" providerId="ADAL" clId="{BB526179-54C0-4183-B2EC-8B135B3C9FB8}" dt="2025-01-16T23:12:45.736" v="1877"/>
          <ac:spMkLst>
            <pc:docMk/>
            <pc:sldMk cId="1248248096" sldId="282"/>
            <ac:spMk id="45" creationId="{D9FB1214-3CCD-7451-E3A0-239C03F52135}"/>
          </ac:spMkLst>
        </pc:spChg>
        <pc:grpChg chg="mod ord">
          <ac:chgData name="Patricia LEBRUN" userId="0c97e8e9-663c-4e22-8e54-3d7500b17992" providerId="ADAL" clId="{BB526179-54C0-4183-B2EC-8B135B3C9FB8}" dt="2025-01-16T23:13:52.204" v="1891" actId="1035"/>
          <ac:grpSpMkLst>
            <pc:docMk/>
            <pc:sldMk cId="1248248096" sldId="282"/>
            <ac:grpSpMk id="3" creationId="{ED48105D-D01B-9585-CAAF-4B2C09766966}"/>
          </ac:grpSpMkLst>
        </pc:grpChg>
        <pc:grpChg chg="add mod ord">
          <ac:chgData name="Patricia LEBRUN" userId="0c97e8e9-663c-4e22-8e54-3d7500b17992" providerId="ADAL" clId="{BB526179-54C0-4183-B2EC-8B135B3C9FB8}" dt="2025-01-16T23:13:44.475" v="1889" actId="167"/>
          <ac:grpSpMkLst>
            <pc:docMk/>
            <pc:sldMk cId="1248248096" sldId="282"/>
            <ac:grpSpMk id="44" creationId="{DA17FE2C-DE7F-0E3B-6C2C-89AE020DCDB5}"/>
          </ac:grpSpMkLst>
        </pc:grpChg>
        <pc:picChg chg="mod">
          <ac:chgData name="Patricia LEBRUN" userId="0c97e8e9-663c-4e22-8e54-3d7500b17992" providerId="ADAL" clId="{BB526179-54C0-4183-B2EC-8B135B3C9FB8}" dt="2025-01-16T23:14:12.573" v="1892" actId="1076"/>
          <ac:picMkLst>
            <pc:docMk/>
            <pc:sldMk cId="1248248096" sldId="282"/>
            <ac:picMk id="18" creationId="{123754F3-F653-4DDD-5B7D-097FC4FF1F24}"/>
          </ac:picMkLst>
        </pc:picChg>
        <pc:picChg chg="mod">
          <ac:chgData name="Patricia LEBRUN" userId="0c97e8e9-663c-4e22-8e54-3d7500b17992" providerId="ADAL" clId="{BB526179-54C0-4183-B2EC-8B135B3C9FB8}" dt="2025-01-16T09:09:15.327" v="924" actId="1076"/>
          <ac:picMkLst>
            <pc:docMk/>
            <pc:sldMk cId="1248248096" sldId="282"/>
            <ac:picMk id="38" creationId="{FC37E688-1EC7-19DB-28CE-483538FAF019}"/>
          </ac:picMkLst>
        </pc:picChg>
        <pc:picChg chg="mod">
          <ac:chgData name="Patricia LEBRUN" userId="0c97e8e9-663c-4e22-8e54-3d7500b17992" providerId="ADAL" clId="{BB526179-54C0-4183-B2EC-8B135B3C9FB8}" dt="2025-01-16T09:09:12.202" v="923" actId="1076"/>
          <ac:picMkLst>
            <pc:docMk/>
            <pc:sldMk cId="1248248096" sldId="282"/>
            <ac:picMk id="39" creationId="{10F8AD61-1369-4D53-A202-10ACC4414076}"/>
          </ac:picMkLst>
        </pc:picChg>
      </pc:sldChg>
      <pc:sldChg chg="modSp mod ord">
        <pc:chgData name="Patricia LEBRUN" userId="0c97e8e9-663c-4e22-8e54-3d7500b17992" providerId="ADAL" clId="{BB526179-54C0-4183-B2EC-8B135B3C9FB8}" dt="2025-01-16T13:54:45.354" v="1840" actId="113"/>
        <pc:sldMkLst>
          <pc:docMk/>
          <pc:sldMk cId="2694376373" sldId="283"/>
        </pc:sldMkLst>
        <pc:spChg chg="mod">
          <ac:chgData name="Patricia LEBRUN" userId="0c97e8e9-663c-4e22-8e54-3d7500b17992" providerId="ADAL" clId="{BB526179-54C0-4183-B2EC-8B135B3C9FB8}" dt="2025-01-16T13:54:45.354" v="1840" actId="113"/>
          <ac:spMkLst>
            <pc:docMk/>
            <pc:sldMk cId="2694376373" sldId="283"/>
            <ac:spMk id="12" creationId="{CE0DE264-0703-14B6-A05D-CB208F3CF1B2}"/>
          </ac:spMkLst>
        </pc:spChg>
        <pc:spChg chg="mod">
          <ac:chgData name="Patricia LEBRUN" userId="0c97e8e9-663c-4e22-8e54-3d7500b17992" providerId="ADAL" clId="{BB526179-54C0-4183-B2EC-8B135B3C9FB8}" dt="2025-01-16T13:54:42.055" v="1839" actId="113"/>
          <ac:spMkLst>
            <pc:docMk/>
            <pc:sldMk cId="2694376373" sldId="283"/>
            <ac:spMk id="13" creationId="{79A4B627-10F3-F901-3362-760A3F1C274D}"/>
          </ac:spMkLst>
        </pc:spChg>
        <pc:spChg chg="mod">
          <ac:chgData name="Patricia LEBRUN" userId="0c97e8e9-663c-4e22-8e54-3d7500b17992" providerId="ADAL" clId="{BB526179-54C0-4183-B2EC-8B135B3C9FB8}" dt="2025-01-16T13:54:38.848" v="1838" actId="113"/>
          <ac:spMkLst>
            <pc:docMk/>
            <pc:sldMk cId="2694376373" sldId="283"/>
            <ac:spMk id="16" creationId="{FC2FB3E0-BEF0-8DB6-4A81-B7E26D22CACE}"/>
          </ac:spMkLst>
        </pc:spChg>
        <pc:spChg chg="mod">
          <ac:chgData name="Patricia LEBRUN" userId="0c97e8e9-663c-4e22-8e54-3d7500b17992" providerId="ADAL" clId="{BB526179-54C0-4183-B2EC-8B135B3C9FB8}" dt="2025-01-16T13:48:15.232" v="1790" actId="255"/>
          <ac:spMkLst>
            <pc:docMk/>
            <pc:sldMk cId="2694376373" sldId="283"/>
            <ac:spMk id="19" creationId="{E5021567-EB05-1BDB-C566-38FF23B8AC6B}"/>
          </ac:spMkLst>
        </pc:spChg>
      </pc:sldChg>
      <pc:sldChg chg="modSp mod ord">
        <pc:chgData name="Patricia LEBRUN" userId="0c97e8e9-663c-4e22-8e54-3d7500b17992" providerId="ADAL" clId="{BB526179-54C0-4183-B2EC-8B135B3C9FB8}" dt="2025-01-16T13:53:32.605" v="1823" actId="113"/>
        <pc:sldMkLst>
          <pc:docMk/>
          <pc:sldMk cId="2390120766" sldId="284"/>
        </pc:sldMkLst>
        <pc:spChg chg="mod">
          <ac:chgData name="Patricia LEBRUN" userId="0c97e8e9-663c-4e22-8e54-3d7500b17992" providerId="ADAL" clId="{BB526179-54C0-4183-B2EC-8B135B3C9FB8}" dt="2025-01-16T13:45:45.350" v="1722" actId="1076"/>
          <ac:spMkLst>
            <pc:docMk/>
            <pc:sldMk cId="2390120766" sldId="284"/>
            <ac:spMk id="8" creationId="{668B8AC2-D453-5354-8E7D-9CB79901D0D4}"/>
          </ac:spMkLst>
        </pc:spChg>
        <pc:spChg chg="mod">
          <ac:chgData name="Patricia LEBRUN" userId="0c97e8e9-663c-4e22-8e54-3d7500b17992" providerId="ADAL" clId="{BB526179-54C0-4183-B2EC-8B135B3C9FB8}" dt="2025-01-16T13:53:32.605" v="1823" actId="113"/>
          <ac:spMkLst>
            <pc:docMk/>
            <pc:sldMk cId="2390120766" sldId="284"/>
            <ac:spMk id="12" creationId="{3CDE4787-3E59-F6F1-FA00-74E0BD2DAB0C}"/>
          </ac:spMkLst>
        </pc:spChg>
        <pc:spChg chg="mod">
          <ac:chgData name="Patricia LEBRUN" userId="0c97e8e9-663c-4e22-8e54-3d7500b17992" providerId="ADAL" clId="{BB526179-54C0-4183-B2EC-8B135B3C9FB8}" dt="2025-01-16T13:53:26.283" v="1821" actId="113"/>
          <ac:spMkLst>
            <pc:docMk/>
            <pc:sldMk cId="2390120766" sldId="284"/>
            <ac:spMk id="13" creationId="{13CDD231-B56F-B555-AA69-E49AA99AC19B}"/>
          </ac:spMkLst>
        </pc:spChg>
        <pc:spChg chg="mod">
          <ac:chgData name="Patricia LEBRUN" userId="0c97e8e9-663c-4e22-8e54-3d7500b17992" providerId="ADAL" clId="{BB526179-54C0-4183-B2EC-8B135B3C9FB8}" dt="2025-01-16T13:53:29.230" v="1822" actId="113"/>
          <ac:spMkLst>
            <pc:docMk/>
            <pc:sldMk cId="2390120766" sldId="284"/>
            <ac:spMk id="16" creationId="{69D547FB-6EC5-B311-FBDD-98CA67BCBA6B}"/>
          </ac:spMkLst>
        </pc:spChg>
        <pc:spChg chg="mod">
          <ac:chgData name="Patricia LEBRUN" userId="0c97e8e9-663c-4e22-8e54-3d7500b17992" providerId="ADAL" clId="{BB526179-54C0-4183-B2EC-8B135B3C9FB8}" dt="2025-01-16T13:44:17.013" v="1582" actId="1038"/>
          <ac:spMkLst>
            <pc:docMk/>
            <pc:sldMk cId="2390120766" sldId="284"/>
            <ac:spMk id="19" creationId="{70F9D049-78DB-93AA-F9B7-5B5D4E85404D}"/>
          </ac:spMkLst>
        </pc:spChg>
        <pc:picChg chg="mod">
          <ac:chgData name="Patricia LEBRUN" userId="0c97e8e9-663c-4e22-8e54-3d7500b17992" providerId="ADAL" clId="{BB526179-54C0-4183-B2EC-8B135B3C9FB8}" dt="2025-01-16T13:43:57.809" v="1522" actId="1038"/>
          <ac:picMkLst>
            <pc:docMk/>
            <pc:sldMk cId="2390120766" sldId="284"/>
            <ac:picMk id="9" creationId="{08BAF56A-298D-2A78-EDC6-C5290821AFDD}"/>
          </ac:picMkLst>
        </pc:picChg>
        <pc:picChg chg="mod">
          <ac:chgData name="Patricia LEBRUN" userId="0c97e8e9-663c-4e22-8e54-3d7500b17992" providerId="ADAL" clId="{BB526179-54C0-4183-B2EC-8B135B3C9FB8}" dt="2025-01-16T13:43:57.809" v="1522" actId="1038"/>
          <ac:picMkLst>
            <pc:docMk/>
            <pc:sldMk cId="2390120766" sldId="284"/>
            <ac:picMk id="10" creationId="{349F7392-1730-51F2-0D10-3DA002B6A7B4}"/>
          </ac:picMkLst>
        </pc:picChg>
        <pc:picChg chg="mod">
          <ac:chgData name="Patricia LEBRUN" userId="0c97e8e9-663c-4e22-8e54-3d7500b17992" providerId="ADAL" clId="{BB526179-54C0-4183-B2EC-8B135B3C9FB8}" dt="2025-01-16T13:43:57.809" v="1522" actId="1038"/>
          <ac:picMkLst>
            <pc:docMk/>
            <pc:sldMk cId="2390120766" sldId="284"/>
            <ac:picMk id="11" creationId="{E158F919-BAAC-2155-3FCB-CDE6C6A90410}"/>
          </ac:picMkLst>
        </pc:picChg>
        <pc:picChg chg="mod">
          <ac:chgData name="Patricia LEBRUN" userId="0c97e8e9-663c-4e22-8e54-3d7500b17992" providerId="ADAL" clId="{BB526179-54C0-4183-B2EC-8B135B3C9FB8}" dt="2025-01-16T13:43:57.809" v="1522" actId="1038"/>
          <ac:picMkLst>
            <pc:docMk/>
            <pc:sldMk cId="2390120766" sldId="284"/>
            <ac:picMk id="14" creationId="{BF827248-5DF2-07BC-8705-0D2726A3FDEA}"/>
          </ac:picMkLst>
        </pc:picChg>
        <pc:picChg chg="mod">
          <ac:chgData name="Patricia LEBRUN" userId="0c97e8e9-663c-4e22-8e54-3d7500b17992" providerId="ADAL" clId="{BB526179-54C0-4183-B2EC-8B135B3C9FB8}" dt="2025-01-16T13:43:57.809" v="1522" actId="1038"/>
          <ac:picMkLst>
            <pc:docMk/>
            <pc:sldMk cId="2390120766" sldId="284"/>
            <ac:picMk id="17" creationId="{D99016EB-1451-B40E-0F79-B4E3EDF8E45A}"/>
          </ac:picMkLst>
        </pc:picChg>
        <pc:picChg chg="mod">
          <ac:chgData name="Patricia LEBRUN" userId="0c97e8e9-663c-4e22-8e54-3d7500b17992" providerId="ADAL" clId="{BB526179-54C0-4183-B2EC-8B135B3C9FB8}" dt="2025-01-16T13:44:17.013" v="1582" actId="1038"/>
          <ac:picMkLst>
            <pc:docMk/>
            <pc:sldMk cId="2390120766" sldId="284"/>
            <ac:picMk id="18" creationId="{6BC124B2-C661-995F-D71D-3EAAD7DFF536}"/>
          </ac:picMkLst>
        </pc:picChg>
        <pc:picChg chg="mod">
          <ac:chgData name="Patricia LEBRUN" userId="0c97e8e9-663c-4e22-8e54-3d7500b17992" providerId="ADAL" clId="{BB526179-54C0-4183-B2EC-8B135B3C9FB8}" dt="2025-01-16T13:43:17.731" v="1442" actId="1076"/>
          <ac:picMkLst>
            <pc:docMk/>
            <pc:sldMk cId="2390120766" sldId="284"/>
            <ac:picMk id="29" creationId="{03C66E76-8894-AE3A-AA6F-7FB051A9F8C2}"/>
          </ac:picMkLst>
        </pc:picChg>
        <pc:picChg chg="mod">
          <ac:chgData name="Patricia LEBRUN" userId="0c97e8e9-663c-4e22-8e54-3d7500b17992" providerId="ADAL" clId="{BB526179-54C0-4183-B2EC-8B135B3C9FB8}" dt="2025-01-16T13:43:15.032" v="1441" actId="1076"/>
          <ac:picMkLst>
            <pc:docMk/>
            <pc:sldMk cId="2390120766" sldId="284"/>
            <ac:picMk id="31" creationId="{C51C9FF0-391D-81FE-3CCD-B94FD5CD2D41}"/>
          </ac:picMkLst>
        </pc:picChg>
        <pc:picChg chg="mod">
          <ac:chgData name="Patricia LEBRUN" userId="0c97e8e9-663c-4e22-8e54-3d7500b17992" providerId="ADAL" clId="{BB526179-54C0-4183-B2EC-8B135B3C9FB8}" dt="2025-01-16T13:43:20.894" v="1443" actId="1076"/>
          <ac:picMkLst>
            <pc:docMk/>
            <pc:sldMk cId="2390120766" sldId="284"/>
            <ac:picMk id="33" creationId="{65346B0A-0F6F-CD2B-60A7-B1AD15C52C5F}"/>
          </ac:picMkLst>
        </pc:picChg>
      </pc:sldChg>
      <pc:sldChg chg="addSp modSp mod">
        <pc:chgData name="Patricia LEBRUN" userId="0c97e8e9-663c-4e22-8e54-3d7500b17992" providerId="ADAL" clId="{BB526179-54C0-4183-B2EC-8B135B3C9FB8}" dt="2025-01-16T23:15:20.875" v="1894" actId="1076"/>
        <pc:sldMkLst>
          <pc:docMk/>
          <pc:sldMk cId="798992602" sldId="285"/>
        </pc:sldMkLst>
        <pc:spChg chg="mod">
          <ac:chgData name="Patricia LEBRUN" userId="0c97e8e9-663c-4e22-8e54-3d7500b17992" providerId="ADAL" clId="{BB526179-54C0-4183-B2EC-8B135B3C9FB8}" dt="2025-01-16T23:15:20.875" v="1894" actId="1076"/>
          <ac:spMkLst>
            <pc:docMk/>
            <pc:sldMk cId="798992602" sldId="285"/>
            <ac:spMk id="8" creationId="{DBD0CCA3-A204-B5E8-540C-A41CE923083A}"/>
          </ac:spMkLst>
        </pc:spChg>
        <pc:spChg chg="mod">
          <ac:chgData name="Patricia LEBRUN" userId="0c97e8e9-663c-4e22-8e54-3d7500b17992" providerId="ADAL" clId="{BB526179-54C0-4183-B2EC-8B135B3C9FB8}" dt="2025-01-16T13:55:06.722" v="1846" actId="113"/>
          <ac:spMkLst>
            <pc:docMk/>
            <pc:sldMk cId="798992602" sldId="285"/>
            <ac:spMk id="12" creationId="{27C806C5-0220-A595-A270-A8FF0C54993F}"/>
          </ac:spMkLst>
        </pc:spChg>
        <pc:spChg chg="mod">
          <ac:chgData name="Patricia LEBRUN" userId="0c97e8e9-663c-4e22-8e54-3d7500b17992" providerId="ADAL" clId="{BB526179-54C0-4183-B2EC-8B135B3C9FB8}" dt="2025-01-16T13:55:00.361" v="1844" actId="113"/>
          <ac:spMkLst>
            <pc:docMk/>
            <pc:sldMk cId="798992602" sldId="285"/>
            <ac:spMk id="13" creationId="{A1833FFE-86F9-6B8D-C8C7-311EE4E5D1BE}"/>
          </ac:spMkLst>
        </pc:spChg>
        <pc:spChg chg="mod">
          <ac:chgData name="Patricia LEBRUN" userId="0c97e8e9-663c-4e22-8e54-3d7500b17992" providerId="ADAL" clId="{BB526179-54C0-4183-B2EC-8B135B3C9FB8}" dt="2025-01-16T13:55:03.296" v="1845" actId="113"/>
          <ac:spMkLst>
            <pc:docMk/>
            <pc:sldMk cId="798992602" sldId="285"/>
            <ac:spMk id="16" creationId="{E9AA4626-BF05-F5D8-692D-1CA2FF0D876F}"/>
          </ac:spMkLst>
        </pc:spChg>
        <pc:spChg chg="mod">
          <ac:chgData name="Patricia LEBRUN" userId="0c97e8e9-663c-4e22-8e54-3d7500b17992" providerId="ADAL" clId="{BB526179-54C0-4183-B2EC-8B135B3C9FB8}" dt="2025-01-16T13:48:40.779" v="1793" actId="255"/>
          <ac:spMkLst>
            <pc:docMk/>
            <pc:sldMk cId="798992602" sldId="285"/>
            <ac:spMk id="19" creationId="{B7DBAEB1-D82F-9A26-8FA9-9BF2C4E5F6F2}"/>
          </ac:spMkLst>
        </pc:spChg>
        <pc:picChg chg="mod">
          <ac:chgData name="Patricia LEBRUN" userId="0c97e8e9-663c-4e22-8e54-3d7500b17992" providerId="ADAL" clId="{BB526179-54C0-4183-B2EC-8B135B3C9FB8}" dt="2025-01-16T12:54:24.762" v="1245" actId="1076"/>
          <ac:picMkLst>
            <pc:docMk/>
            <pc:sldMk cId="798992602" sldId="285"/>
            <ac:picMk id="9" creationId="{A4B9DEA9-8C58-D0DA-3AEF-F4054CFD9CCF}"/>
          </ac:picMkLst>
        </pc:picChg>
        <pc:picChg chg="mod">
          <ac:chgData name="Patricia LEBRUN" userId="0c97e8e9-663c-4e22-8e54-3d7500b17992" providerId="ADAL" clId="{BB526179-54C0-4183-B2EC-8B135B3C9FB8}" dt="2025-01-16T12:54:24.762" v="1245" actId="1076"/>
          <ac:picMkLst>
            <pc:docMk/>
            <pc:sldMk cId="798992602" sldId="285"/>
            <ac:picMk id="10" creationId="{C6340F6B-B1C4-E6E4-BCC3-861535D2B6C5}"/>
          </ac:picMkLst>
        </pc:picChg>
        <pc:picChg chg="mod">
          <ac:chgData name="Patricia LEBRUN" userId="0c97e8e9-663c-4e22-8e54-3d7500b17992" providerId="ADAL" clId="{BB526179-54C0-4183-B2EC-8B135B3C9FB8}" dt="2025-01-16T12:54:24.762" v="1245" actId="1076"/>
          <ac:picMkLst>
            <pc:docMk/>
            <pc:sldMk cId="798992602" sldId="285"/>
            <ac:picMk id="11" creationId="{8D308703-EB3B-067C-7099-EA835A2AE82B}"/>
          </ac:picMkLst>
        </pc:picChg>
        <pc:picChg chg="mod">
          <ac:chgData name="Patricia LEBRUN" userId="0c97e8e9-663c-4e22-8e54-3d7500b17992" providerId="ADAL" clId="{BB526179-54C0-4183-B2EC-8B135B3C9FB8}" dt="2025-01-16T12:54:24.762" v="1245" actId="1076"/>
          <ac:picMkLst>
            <pc:docMk/>
            <pc:sldMk cId="798992602" sldId="285"/>
            <ac:picMk id="14" creationId="{A603D10F-75F2-BCFE-6C5F-E90BF107D6B2}"/>
          </ac:picMkLst>
        </pc:picChg>
        <pc:picChg chg="mod">
          <ac:chgData name="Patricia LEBRUN" userId="0c97e8e9-663c-4e22-8e54-3d7500b17992" providerId="ADAL" clId="{BB526179-54C0-4183-B2EC-8B135B3C9FB8}" dt="2025-01-16T12:54:24.762" v="1245" actId="1076"/>
          <ac:picMkLst>
            <pc:docMk/>
            <pc:sldMk cId="798992602" sldId="285"/>
            <ac:picMk id="15" creationId="{AF582209-BE00-3037-A3E2-57D28238DA8C}"/>
          </ac:picMkLst>
        </pc:picChg>
        <pc:picChg chg="mod">
          <ac:chgData name="Patricia LEBRUN" userId="0c97e8e9-663c-4e22-8e54-3d7500b17992" providerId="ADAL" clId="{BB526179-54C0-4183-B2EC-8B135B3C9FB8}" dt="2025-01-16T12:54:24.762" v="1245" actId="1076"/>
          <ac:picMkLst>
            <pc:docMk/>
            <pc:sldMk cId="798992602" sldId="285"/>
            <ac:picMk id="17" creationId="{001F89A9-DC46-5610-9A5B-3D02C74642D9}"/>
          </ac:picMkLst>
        </pc:picChg>
        <pc:picChg chg="mod">
          <ac:chgData name="Patricia LEBRUN" userId="0c97e8e9-663c-4e22-8e54-3d7500b17992" providerId="ADAL" clId="{BB526179-54C0-4183-B2EC-8B135B3C9FB8}" dt="2025-01-16T12:54:56.837" v="1248" actId="1076"/>
          <ac:picMkLst>
            <pc:docMk/>
            <pc:sldMk cId="798992602" sldId="285"/>
            <ac:picMk id="18" creationId="{C4E97A42-8EC5-C767-B76E-90E6E6F589A9}"/>
          </ac:picMkLst>
        </pc:picChg>
        <pc:picChg chg="mod">
          <ac:chgData name="Patricia LEBRUN" userId="0c97e8e9-663c-4e22-8e54-3d7500b17992" providerId="ADAL" clId="{BB526179-54C0-4183-B2EC-8B135B3C9FB8}" dt="2025-01-16T12:53:35.938" v="1206" actId="1035"/>
          <ac:picMkLst>
            <pc:docMk/>
            <pc:sldMk cId="798992602" sldId="285"/>
            <ac:picMk id="31" creationId="{9E42AC5D-4E19-297E-120F-700BD3C9B6B8}"/>
          </ac:picMkLst>
        </pc:picChg>
        <pc:picChg chg="add mod">
          <ac:chgData name="Patricia LEBRUN" userId="0c97e8e9-663c-4e22-8e54-3d7500b17992" providerId="ADAL" clId="{BB526179-54C0-4183-B2EC-8B135B3C9FB8}" dt="2025-01-16T12:54:24.762" v="1245" actId="1076"/>
          <ac:picMkLst>
            <pc:docMk/>
            <pc:sldMk cId="798992602" sldId="285"/>
            <ac:picMk id="32" creationId="{43D363F4-453E-55A8-577A-F3B19E91717C}"/>
          </ac:picMkLst>
        </pc:picChg>
      </pc:sldChg>
      <pc:sldChg chg="modSp mod ord">
        <pc:chgData name="Patricia LEBRUN" userId="0c97e8e9-663c-4e22-8e54-3d7500b17992" providerId="ADAL" clId="{BB526179-54C0-4183-B2EC-8B135B3C9FB8}" dt="2025-01-16T13:53:21.996" v="1820" actId="113"/>
        <pc:sldMkLst>
          <pc:docMk/>
          <pc:sldMk cId="3687814754" sldId="286"/>
        </pc:sldMkLst>
        <pc:spChg chg="mod">
          <ac:chgData name="Patricia LEBRUN" userId="0c97e8e9-663c-4e22-8e54-3d7500b17992" providerId="ADAL" clId="{BB526179-54C0-4183-B2EC-8B135B3C9FB8}" dt="2025-01-16T13:53:21.996" v="1820" actId="113"/>
          <ac:spMkLst>
            <pc:docMk/>
            <pc:sldMk cId="3687814754" sldId="286"/>
            <ac:spMk id="12" creationId="{AE565ADD-FDDC-5EA7-A4CB-7289ACF267F1}"/>
          </ac:spMkLst>
        </pc:spChg>
        <pc:spChg chg="mod">
          <ac:chgData name="Patricia LEBRUN" userId="0c97e8e9-663c-4e22-8e54-3d7500b17992" providerId="ADAL" clId="{BB526179-54C0-4183-B2EC-8B135B3C9FB8}" dt="2025-01-16T13:53:15.900" v="1818" actId="113"/>
          <ac:spMkLst>
            <pc:docMk/>
            <pc:sldMk cId="3687814754" sldId="286"/>
            <ac:spMk id="13" creationId="{08E65AFC-1027-E190-86C5-4FB37CF5834E}"/>
          </ac:spMkLst>
        </pc:spChg>
        <pc:spChg chg="mod">
          <ac:chgData name="Patricia LEBRUN" userId="0c97e8e9-663c-4e22-8e54-3d7500b17992" providerId="ADAL" clId="{BB526179-54C0-4183-B2EC-8B135B3C9FB8}" dt="2025-01-16T13:53:19.036" v="1819" actId="113"/>
          <ac:spMkLst>
            <pc:docMk/>
            <pc:sldMk cId="3687814754" sldId="286"/>
            <ac:spMk id="16" creationId="{CCD03F79-B856-0F62-A39F-CE7168BC1586}"/>
          </ac:spMkLst>
        </pc:spChg>
        <pc:spChg chg="mod">
          <ac:chgData name="Patricia LEBRUN" userId="0c97e8e9-663c-4e22-8e54-3d7500b17992" providerId="ADAL" clId="{BB526179-54C0-4183-B2EC-8B135B3C9FB8}" dt="2025-01-16T13:42:52.889" v="1439" actId="255"/>
          <ac:spMkLst>
            <pc:docMk/>
            <pc:sldMk cId="3687814754" sldId="286"/>
            <ac:spMk id="19" creationId="{C923D143-220D-7C26-01B0-3DE8BF5A5D60}"/>
          </ac:spMkLst>
        </pc:spChg>
        <pc:picChg chg="mod">
          <ac:chgData name="Patricia LEBRUN" userId="0c97e8e9-663c-4e22-8e54-3d7500b17992" providerId="ADAL" clId="{BB526179-54C0-4183-B2EC-8B135B3C9FB8}" dt="2025-01-16T13:40:33.899" v="1379" actId="1076"/>
          <ac:picMkLst>
            <pc:docMk/>
            <pc:sldMk cId="3687814754" sldId="286"/>
            <ac:picMk id="18" creationId="{1ED28263-FBEE-CDCA-4C4E-7395417A7897}"/>
          </ac:picMkLst>
        </pc:picChg>
      </pc:sldChg>
      <pc:sldChg chg="modSp mod ord">
        <pc:chgData name="Patricia LEBRUN" userId="0c97e8e9-663c-4e22-8e54-3d7500b17992" providerId="ADAL" clId="{BB526179-54C0-4183-B2EC-8B135B3C9FB8}" dt="2025-01-16T13:53:09.966" v="1817" actId="113"/>
        <pc:sldMkLst>
          <pc:docMk/>
          <pc:sldMk cId="1616533586" sldId="287"/>
        </pc:sldMkLst>
        <pc:spChg chg="mod">
          <ac:chgData name="Patricia LEBRUN" userId="0c97e8e9-663c-4e22-8e54-3d7500b17992" providerId="ADAL" clId="{BB526179-54C0-4183-B2EC-8B135B3C9FB8}" dt="2025-01-16T13:14:31.094" v="1279" actId="20577"/>
          <ac:spMkLst>
            <pc:docMk/>
            <pc:sldMk cId="1616533586" sldId="287"/>
            <ac:spMk id="4" creationId="{6FF7D614-A14E-E4FA-2420-CEB3C88B9342}"/>
          </ac:spMkLst>
        </pc:spChg>
        <pc:spChg chg="mod">
          <ac:chgData name="Patricia LEBRUN" userId="0c97e8e9-663c-4e22-8e54-3d7500b17992" providerId="ADAL" clId="{BB526179-54C0-4183-B2EC-8B135B3C9FB8}" dt="2025-01-16T13:53:09.966" v="1817" actId="113"/>
          <ac:spMkLst>
            <pc:docMk/>
            <pc:sldMk cId="1616533586" sldId="287"/>
            <ac:spMk id="12" creationId="{1E6A67E8-DD4C-C342-CCB9-CDE050D76A97}"/>
          </ac:spMkLst>
        </pc:spChg>
        <pc:spChg chg="mod">
          <ac:chgData name="Patricia LEBRUN" userId="0c97e8e9-663c-4e22-8e54-3d7500b17992" providerId="ADAL" clId="{BB526179-54C0-4183-B2EC-8B135B3C9FB8}" dt="2025-01-16T13:53:03.213" v="1815" actId="113"/>
          <ac:spMkLst>
            <pc:docMk/>
            <pc:sldMk cId="1616533586" sldId="287"/>
            <ac:spMk id="13" creationId="{C6BA1718-E4B9-644C-7B76-9149E2B8385D}"/>
          </ac:spMkLst>
        </pc:spChg>
        <pc:spChg chg="mod">
          <ac:chgData name="Patricia LEBRUN" userId="0c97e8e9-663c-4e22-8e54-3d7500b17992" providerId="ADAL" clId="{BB526179-54C0-4183-B2EC-8B135B3C9FB8}" dt="2025-01-16T13:53:06.561" v="1816" actId="113"/>
          <ac:spMkLst>
            <pc:docMk/>
            <pc:sldMk cId="1616533586" sldId="287"/>
            <ac:spMk id="16" creationId="{0B29935C-6260-70DC-09F5-21A47A47C20A}"/>
          </ac:spMkLst>
        </pc:spChg>
        <pc:spChg chg="mod">
          <ac:chgData name="Patricia LEBRUN" userId="0c97e8e9-663c-4e22-8e54-3d7500b17992" providerId="ADAL" clId="{BB526179-54C0-4183-B2EC-8B135B3C9FB8}" dt="2025-01-16T13:42:34.262" v="1436" actId="255"/>
          <ac:spMkLst>
            <pc:docMk/>
            <pc:sldMk cId="1616533586" sldId="287"/>
            <ac:spMk id="19" creationId="{365B6EA3-1817-22B3-2687-C7F408BF5027}"/>
          </ac:spMkLst>
        </pc:spChg>
        <pc:grpChg chg="mod">
          <ac:chgData name="Patricia LEBRUN" userId="0c97e8e9-663c-4e22-8e54-3d7500b17992" providerId="ADAL" clId="{BB526179-54C0-4183-B2EC-8B135B3C9FB8}" dt="2025-01-16T13:40:18.413" v="1374" actId="1076"/>
          <ac:grpSpMkLst>
            <pc:docMk/>
            <pc:sldMk cId="1616533586" sldId="287"/>
            <ac:grpSpMk id="2" creationId="{66DAA8CF-3DB9-320C-3F60-BB6CE557FB10}"/>
          </ac:grpSpMkLst>
        </pc:grpChg>
        <pc:picChg chg="mod">
          <ac:chgData name="Patricia LEBRUN" userId="0c97e8e9-663c-4e22-8e54-3d7500b17992" providerId="ADAL" clId="{BB526179-54C0-4183-B2EC-8B135B3C9FB8}" dt="2025-01-16T13:40:21.157" v="1375" actId="1076"/>
          <ac:picMkLst>
            <pc:docMk/>
            <pc:sldMk cId="1616533586" sldId="287"/>
            <ac:picMk id="18" creationId="{3E077D87-F3A5-7F76-E953-D78E08EB11F6}"/>
          </ac:picMkLst>
        </pc:picChg>
      </pc:sldChg>
      <pc:sldChg chg="modSp mod ord">
        <pc:chgData name="Patricia LEBRUN" userId="0c97e8e9-663c-4e22-8e54-3d7500b17992" providerId="ADAL" clId="{BB526179-54C0-4183-B2EC-8B135B3C9FB8}" dt="2025-01-16T13:54:27.691" v="1836" actId="113"/>
        <pc:sldMkLst>
          <pc:docMk/>
          <pc:sldMk cId="3182505305" sldId="289"/>
        </pc:sldMkLst>
        <pc:spChg chg="mod">
          <ac:chgData name="Patricia LEBRUN" userId="0c97e8e9-663c-4e22-8e54-3d7500b17992" providerId="ADAL" clId="{BB526179-54C0-4183-B2EC-8B135B3C9FB8}" dt="2025-01-16T13:54:27.691" v="1836" actId="113"/>
          <ac:spMkLst>
            <pc:docMk/>
            <pc:sldMk cId="3182505305" sldId="289"/>
            <ac:spMk id="12" creationId="{73CB6209-5DF2-6C44-5CFF-258DA5E27046}"/>
          </ac:spMkLst>
        </pc:spChg>
        <pc:spChg chg="mod">
          <ac:chgData name="Patricia LEBRUN" userId="0c97e8e9-663c-4e22-8e54-3d7500b17992" providerId="ADAL" clId="{BB526179-54C0-4183-B2EC-8B135B3C9FB8}" dt="2025-01-16T13:54:21.446" v="1834" actId="113"/>
          <ac:spMkLst>
            <pc:docMk/>
            <pc:sldMk cId="3182505305" sldId="289"/>
            <ac:spMk id="13" creationId="{E9B641CE-CBF7-F92D-9257-8E9FC2093527}"/>
          </ac:spMkLst>
        </pc:spChg>
        <pc:spChg chg="mod">
          <ac:chgData name="Patricia LEBRUN" userId="0c97e8e9-663c-4e22-8e54-3d7500b17992" providerId="ADAL" clId="{BB526179-54C0-4183-B2EC-8B135B3C9FB8}" dt="2025-01-16T13:54:24.646" v="1835" actId="113"/>
          <ac:spMkLst>
            <pc:docMk/>
            <pc:sldMk cId="3182505305" sldId="289"/>
            <ac:spMk id="16" creationId="{ECF730F9-1AD4-D235-0C5F-A17D859BD0DF}"/>
          </ac:spMkLst>
        </pc:spChg>
        <pc:spChg chg="mod">
          <ac:chgData name="Patricia LEBRUN" userId="0c97e8e9-663c-4e22-8e54-3d7500b17992" providerId="ADAL" clId="{BB526179-54C0-4183-B2EC-8B135B3C9FB8}" dt="2025-01-16T13:47:50.989" v="1786" actId="255"/>
          <ac:spMkLst>
            <pc:docMk/>
            <pc:sldMk cId="3182505305" sldId="289"/>
            <ac:spMk id="19" creationId="{2C7854B0-C953-6C30-8AEF-76BB0E679993}"/>
          </ac:spMkLst>
        </pc:spChg>
        <pc:grpChg chg="mod">
          <ac:chgData name="Patricia LEBRUN" userId="0c97e8e9-663c-4e22-8e54-3d7500b17992" providerId="ADAL" clId="{BB526179-54C0-4183-B2EC-8B135B3C9FB8}" dt="2025-01-16T13:41:50.972" v="1432" actId="1076"/>
          <ac:grpSpMkLst>
            <pc:docMk/>
            <pc:sldMk cId="3182505305" sldId="289"/>
            <ac:grpSpMk id="2" creationId="{246BDC17-E97A-29E4-3E5B-8A4AF48EB294}"/>
          </ac:grpSpMkLst>
        </pc:grpChg>
        <pc:picChg chg="mod">
          <ac:chgData name="Patricia LEBRUN" userId="0c97e8e9-663c-4e22-8e54-3d7500b17992" providerId="ADAL" clId="{BB526179-54C0-4183-B2EC-8B135B3C9FB8}" dt="2025-01-16T13:41:54.708" v="1433" actId="1076"/>
          <ac:picMkLst>
            <pc:docMk/>
            <pc:sldMk cId="3182505305" sldId="289"/>
            <ac:picMk id="18" creationId="{41015A2F-0B23-7450-C192-4E7AC0BFE947}"/>
          </ac:picMkLst>
        </pc:picChg>
      </pc:sldChg>
      <pc:sldChg chg="modSp mod">
        <pc:chgData name="Patricia LEBRUN" userId="0c97e8e9-663c-4e22-8e54-3d7500b17992" providerId="ADAL" clId="{BB526179-54C0-4183-B2EC-8B135B3C9FB8}" dt="2025-01-16T13:55:32.201" v="1852" actId="113"/>
        <pc:sldMkLst>
          <pc:docMk/>
          <pc:sldMk cId="120320364" sldId="290"/>
        </pc:sldMkLst>
        <pc:spChg chg="mod">
          <ac:chgData name="Patricia LEBRUN" userId="0c97e8e9-663c-4e22-8e54-3d7500b17992" providerId="ADAL" clId="{BB526179-54C0-4183-B2EC-8B135B3C9FB8}" dt="2025-01-16T13:55:32.201" v="1852" actId="113"/>
          <ac:spMkLst>
            <pc:docMk/>
            <pc:sldMk cId="120320364" sldId="290"/>
            <ac:spMk id="12" creationId="{87CC31F6-80EC-810F-90D9-B1E28104A759}"/>
          </ac:spMkLst>
        </pc:spChg>
        <pc:spChg chg="mod">
          <ac:chgData name="Patricia LEBRUN" userId="0c97e8e9-663c-4e22-8e54-3d7500b17992" providerId="ADAL" clId="{BB526179-54C0-4183-B2EC-8B135B3C9FB8}" dt="2025-01-16T13:55:28.765" v="1851" actId="113"/>
          <ac:spMkLst>
            <pc:docMk/>
            <pc:sldMk cId="120320364" sldId="290"/>
            <ac:spMk id="13" creationId="{74E84EAA-4549-4F5A-B956-F52E7C6BFD7A}"/>
          </ac:spMkLst>
        </pc:spChg>
        <pc:spChg chg="mod">
          <ac:chgData name="Patricia LEBRUN" userId="0c97e8e9-663c-4e22-8e54-3d7500b17992" providerId="ADAL" clId="{BB526179-54C0-4183-B2EC-8B135B3C9FB8}" dt="2025-01-16T13:55:25.788" v="1850" actId="113"/>
          <ac:spMkLst>
            <pc:docMk/>
            <pc:sldMk cId="120320364" sldId="290"/>
            <ac:spMk id="16" creationId="{33572E3C-784E-CC96-EC60-3F9838BA6813}"/>
          </ac:spMkLst>
        </pc:spChg>
        <pc:spChg chg="mod">
          <ac:chgData name="Patricia LEBRUN" userId="0c97e8e9-663c-4e22-8e54-3d7500b17992" providerId="ADAL" clId="{BB526179-54C0-4183-B2EC-8B135B3C9FB8}" dt="2025-01-16T13:49:00.952" v="1794" actId="255"/>
          <ac:spMkLst>
            <pc:docMk/>
            <pc:sldMk cId="120320364" sldId="290"/>
            <ac:spMk id="19" creationId="{D58B8F75-A9FE-8E01-92F4-753B001F14EE}"/>
          </ac:spMkLst>
        </pc:spChg>
      </pc:sldChg>
      <pc:sldChg chg="modSp mod ord">
        <pc:chgData name="Patricia LEBRUN" userId="0c97e8e9-663c-4e22-8e54-3d7500b17992" providerId="ADAL" clId="{BB526179-54C0-4183-B2EC-8B135B3C9FB8}" dt="2025-01-16T13:53:43.365" v="1826" actId="113"/>
        <pc:sldMkLst>
          <pc:docMk/>
          <pc:sldMk cId="36519024" sldId="291"/>
        </pc:sldMkLst>
        <pc:spChg chg="mod">
          <ac:chgData name="Patricia LEBRUN" userId="0c97e8e9-663c-4e22-8e54-3d7500b17992" providerId="ADAL" clId="{BB526179-54C0-4183-B2EC-8B135B3C9FB8}" dt="2025-01-16T13:45:39.603" v="1721" actId="1076"/>
          <ac:spMkLst>
            <pc:docMk/>
            <pc:sldMk cId="36519024" sldId="291"/>
            <ac:spMk id="8" creationId="{17B5F903-5AA0-3E72-1870-D758F39B48E8}"/>
          </ac:spMkLst>
        </pc:spChg>
        <pc:spChg chg="mod">
          <ac:chgData name="Patricia LEBRUN" userId="0c97e8e9-663c-4e22-8e54-3d7500b17992" providerId="ADAL" clId="{BB526179-54C0-4183-B2EC-8B135B3C9FB8}" dt="2025-01-16T13:53:43.365" v="1826" actId="113"/>
          <ac:spMkLst>
            <pc:docMk/>
            <pc:sldMk cId="36519024" sldId="291"/>
            <ac:spMk id="12" creationId="{2B9E7FC3-FB74-3031-EE8E-7B1FDCEEA649}"/>
          </ac:spMkLst>
        </pc:spChg>
        <pc:spChg chg="mod">
          <ac:chgData name="Patricia LEBRUN" userId="0c97e8e9-663c-4e22-8e54-3d7500b17992" providerId="ADAL" clId="{BB526179-54C0-4183-B2EC-8B135B3C9FB8}" dt="2025-01-16T13:53:36.944" v="1824" actId="113"/>
          <ac:spMkLst>
            <pc:docMk/>
            <pc:sldMk cId="36519024" sldId="291"/>
            <ac:spMk id="13" creationId="{88BAE81F-1226-9654-492B-7CCA01F6ADFC}"/>
          </ac:spMkLst>
        </pc:spChg>
        <pc:spChg chg="mod">
          <ac:chgData name="Patricia LEBRUN" userId="0c97e8e9-663c-4e22-8e54-3d7500b17992" providerId="ADAL" clId="{BB526179-54C0-4183-B2EC-8B135B3C9FB8}" dt="2025-01-16T13:53:40.242" v="1825" actId="113"/>
          <ac:spMkLst>
            <pc:docMk/>
            <pc:sldMk cId="36519024" sldId="291"/>
            <ac:spMk id="16" creationId="{80B077C2-9BB7-17C1-9ED3-1FDE6C80372C}"/>
          </ac:spMkLst>
        </pc:spChg>
        <pc:spChg chg="mod">
          <ac:chgData name="Patricia LEBRUN" userId="0c97e8e9-663c-4e22-8e54-3d7500b17992" providerId="ADAL" clId="{BB526179-54C0-4183-B2EC-8B135B3C9FB8}" dt="2025-01-16T13:45:34.413" v="1720" actId="255"/>
          <ac:spMkLst>
            <pc:docMk/>
            <pc:sldMk cId="36519024" sldId="291"/>
            <ac:spMk id="19" creationId="{6B1D1A4C-1FC7-27F4-50B0-704812CFC958}"/>
          </ac:spMkLst>
        </pc:spChg>
        <pc:picChg chg="mod">
          <ac:chgData name="Patricia LEBRUN" userId="0c97e8e9-663c-4e22-8e54-3d7500b17992" providerId="ADAL" clId="{BB526179-54C0-4183-B2EC-8B135B3C9FB8}" dt="2025-01-16T13:45:23.374" v="1718" actId="1037"/>
          <ac:picMkLst>
            <pc:docMk/>
            <pc:sldMk cId="36519024" sldId="291"/>
            <ac:picMk id="9" creationId="{E7E0B114-4E60-B20C-99B5-9D48942B69E5}"/>
          </ac:picMkLst>
        </pc:picChg>
        <pc:picChg chg="mod">
          <ac:chgData name="Patricia LEBRUN" userId="0c97e8e9-663c-4e22-8e54-3d7500b17992" providerId="ADAL" clId="{BB526179-54C0-4183-B2EC-8B135B3C9FB8}" dt="2025-01-16T13:45:23.374" v="1718" actId="1037"/>
          <ac:picMkLst>
            <pc:docMk/>
            <pc:sldMk cId="36519024" sldId="291"/>
            <ac:picMk id="10" creationId="{28815691-E2A6-CEF9-ED7B-474EB8F5077E}"/>
          </ac:picMkLst>
        </pc:picChg>
        <pc:picChg chg="mod">
          <ac:chgData name="Patricia LEBRUN" userId="0c97e8e9-663c-4e22-8e54-3d7500b17992" providerId="ADAL" clId="{BB526179-54C0-4183-B2EC-8B135B3C9FB8}" dt="2025-01-16T13:45:23.374" v="1718" actId="1037"/>
          <ac:picMkLst>
            <pc:docMk/>
            <pc:sldMk cId="36519024" sldId="291"/>
            <ac:picMk id="11" creationId="{046DD9F6-5B4A-3783-6A47-23C70A8B4126}"/>
          </ac:picMkLst>
        </pc:picChg>
        <pc:picChg chg="mod">
          <ac:chgData name="Patricia LEBRUN" userId="0c97e8e9-663c-4e22-8e54-3d7500b17992" providerId="ADAL" clId="{BB526179-54C0-4183-B2EC-8B135B3C9FB8}" dt="2025-01-16T13:45:23.374" v="1718" actId="1037"/>
          <ac:picMkLst>
            <pc:docMk/>
            <pc:sldMk cId="36519024" sldId="291"/>
            <ac:picMk id="14" creationId="{D6CBA102-64B1-6720-DBAF-0DD0DA1A8AD2}"/>
          </ac:picMkLst>
        </pc:picChg>
        <pc:picChg chg="mod">
          <ac:chgData name="Patricia LEBRUN" userId="0c97e8e9-663c-4e22-8e54-3d7500b17992" providerId="ADAL" clId="{BB526179-54C0-4183-B2EC-8B135B3C9FB8}" dt="2025-01-16T13:45:23.374" v="1718" actId="1037"/>
          <ac:picMkLst>
            <pc:docMk/>
            <pc:sldMk cId="36519024" sldId="291"/>
            <ac:picMk id="15" creationId="{B8CC8F34-61E7-70DB-9D1D-F6032164D7EE}"/>
          </ac:picMkLst>
        </pc:picChg>
        <pc:picChg chg="mod">
          <ac:chgData name="Patricia LEBRUN" userId="0c97e8e9-663c-4e22-8e54-3d7500b17992" providerId="ADAL" clId="{BB526179-54C0-4183-B2EC-8B135B3C9FB8}" dt="2025-01-16T13:45:23.374" v="1718" actId="1037"/>
          <ac:picMkLst>
            <pc:docMk/>
            <pc:sldMk cId="36519024" sldId="291"/>
            <ac:picMk id="17" creationId="{A36861CD-7799-94C4-E5D7-F65448F3D238}"/>
          </ac:picMkLst>
        </pc:picChg>
        <pc:picChg chg="mod">
          <ac:chgData name="Patricia LEBRUN" userId="0c97e8e9-663c-4e22-8e54-3d7500b17992" providerId="ADAL" clId="{BB526179-54C0-4183-B2EC-8B135B3C9FB8}" dt="2025-01-16T13:45:31.089" v="1719" actId="1076"/>
          <ac:picMkLst>
            <pc:docMk/>
            <pc:sldMk cId="36519024" sldId="291"/>
            <ac:picMk id="18" creationId="{DABE9D7E-F7CA-4A29-0E3B-3BE683A91783}"/>
          </ac:picMkLst>
        </pc:picChg>
        <pc:picChg chg="mod">
          <ac:chgData name="Patricia LEBRUN" userId="0c97e8e9-663c-4e22-8e54-3d7500b17992" providerId="ADAL" clId="{BB526179-54C0-4183-B2EC-8B135B3C9FB8}" dt="2025-01-16T13:44:38.141" v="1583" actId="1076"/>
          <ac:picMkLst>
            <pc:docMk/>
            <pc:sldMk cId="36519024" sldId="291"/>
            <ac:picMk id="32" creationId="{C7956CA2-E6E9-6F7A-6B61-E4C40C3FC088}"/>
          </ac:picMkLst>
        </pc:picChg>
        <pc:picChg chg="mod">
          <ac:chgData name="Patricia LEBRUN" userId="0c97e8e9-663c-4e22-8e54-3d7500b17992" providerId="ADAL" clId="{BB526179-54C0-4183-B2EC-8B135B3C9FB8}" dt="2025-01-16T13:44:40.685" v="1584" actId="1076"/>
          <ac:picMkLst>
            <pc:docMk/>
            <pc:sldMk cId="36519024" sldId="291"/>
            <ac:picMk id="33" creationId="{3927EFE5-220F-3586-7770-632BF05B67D7}"/>
          </ac:picMkLst>
        </pc:picChg>
        <pc:picChg chg="mod">
          <ac:chgData name="Patricia LEBRUN" userId="0c97e8e9-663c-4e22-8e54-3d7500b17992" providerId="ADAL" clId="{BB526179-54C0-4183-B2EC-8B135B3C9FB8}" dt="2025-01-16T13:44:43.416" v="1585" actId="1076"/>
          <ac:picMkLst>
            <pc:docMk/>
            <pc:sldMk cId="36519024" sldId="291"/>
            <ac:picMk id="35" creationId="{060EF2F0-434A-8552-A99F-AF4654C95B75}"/>
          </ac:picMkLst>
        </pc:picChg>
      </pc:sldChg>
      <pc:sldChg chg="addSp modSp mod">
        <pc:chgData name="Patricia LEBRUN" userId="0c97e8e9-663c-4e22-8e54-3d7500b17992" providerId="ADAL" clId="{BB526179-54C0-4183-B2EC-8B135B3C9FB8}" dt="2025-01-16T13:55:54.823" v="1859" actId="113"/>
        <pc:sldMkLst>
          <pc:docMk/>
          <pc:sldMk cId="2176248501" sldId="292"/>
        </pc:sldMkLst>
        <pc:spChg chg="mod">
          <ac:chgData name="Patricia LEBRUN" userId="0c97e8e9-663c-4e22-8e54-3d7500b17992" providerId="ADAL" clId="{BB526179-54C0-4183-B2EC-8B135B3C9FB8}" dt="2025-01-16T13:55:54.823" v="1859" actId="113"/>
          <ac:spMkLst>
            <pc:docMk/>
            <pc:sldMk cId="2176248501" sldId="292"/>
            <ac:spMk id="12" creationId="{435FD2C9-2309-EB97-29A8-5B89AA847E13}"/>
          </ac:spMkLst>
        </pc:spChg>
        <pc:spChg chg="mod">
          <ac:chgData name="Patricia LEBRUN" userId="0c97e8e9-663c-4e22-8e54-3d7500b17992" providerId="ADAL" clId="{BB526179-54C0-4183-B2EC-8B135B3C9FB8}" dt="2025-01-16T13:55:51.834" v="1858" actId="113"/>
          <ac:spMkLst>
            <pc:docMk/>
            <pc:sldMk cId="2176248501" sldId="292"/>
            <ac:spMk id="13" creationId="{1EA3622F-ED07-1DCD-0BEB-DDCB4D9F0C07}"/>
          </ac:spMkLst>
        </pc:spChg>
        <pc:spChg chg="mod">
          <ac:chgData name="Patricia LEBRUN" userId="0c97e8e9-663c-4e22-8e54-3d7500b17992" providerId="ADAL" clId="{BB526179-54C0-4183-B2EC-8B135B3C9FB8}" dt="2025-01-16T13:55:47.793" v="1857" actId="113"/>
          <ac:spMkLst>
            <pc:docMk/>
            <pc:sldMk cId="2176248501" sldId="292"/>
            <ac:spMk id="16" creationId="{17AC0B21-0373-7A05-88F6-1461C601B341}"/>
          </ac:spMkLst>
        </pc:spChg>
        <pc:spChg chg="mod">
          <ac:chgData name="Patricia LEBRUN" userId="0c97e8e9-663c-4e22-8e54-3d7500b17992" providerId="ADAL" clId="{BB526179-54C0-4183-B2EC-8B135B3C9FB8}" dt="2025-01-16T13:49:14.895" v="1796" actId="255"/>
          <ac:spMkLst>
            <pc:docMk/>
            <pc:sldMk cId="2176248501" sldId="292"/>
            <ac:spMk id="19" creationId="{2EACEF1A-B5DE-A4D9-1DCE-4F95066A617F}"/>
          </ac:spMkLst>
        </pc:spChg>
        <pc:spChg chg="mod">
          <ac:chgData name="Patricia LEBRUN" userId="0c97e8e9-663c-4e22-8e54-3d7500b17992" providerId="ADAL" clId="{BB526179-54C0-4183-B2EC-8B135B3C9FB8}" dt="2025-01-16T13:49:14.895" v="1796" actId="255"/>
          <ac:spMkLst>
            <pc:docMk/>
            <pc:sldMk cId="2176248501" sldId="292"/>
            <ac:spMk id="24" creationId="{780CFC9B-2665-073C-1AE3-D84C92A78354}"/>
          </ac:spMkLst>
        </pc:spChg>
        <pc:picChg chg="add mod">
          <ac:chgData name="Patricia LEBRUN" userId="0c97e8e9-663c-4e22-8e54-3d7500b17992" providerId="ADAL" clId="{BB526179-54C0-4183-B2EC-8B135B3C9FB8}" dt="2025-01-16T09:24:48.830" v="1121"/>
          <ac:picMkLst>
            <pc:docMk/>
            <pc:sldMk cId="2176248501" sldId="292"/>
            <ac:picMk id="25" creationId="{077F7340-F9CE-D02A-5036-CBCA158181A4}"/>
          </ac:picMkLst>
        </pc:picChg>
        <pc:picChg chg="add mod">
          <ac:chgData name="Patricia LEBRUN" userId="0c97e8e9-663c-4e22-8e54-3d7500b17992" providerId="ADAL" clId="{BB526179-54C0-4183-B2EC-8B135B3C9FB8}" dt="2025-01-16T09:24:48.830" v="1121"/>
          <ac:picMkLst>
            <pc:docMk/>
            <pc:sldMk cId="2176248501" sldId="292"/>
            <ac:picMk id="26" creationId="{214F6129-4BA1-C9D1-5DA1-DEF4412C5B05}"/>
          </ac:picMkLst>
        </pc:picChg>
        <pc:picChg chg="add mod">
          <ac:chgData name="Patricia LEBRUN" userId="0c97e8e9-663c-4e22-8e54-3d7500b17992" providerId="ADAL" clId="{BB526179-54C0-4183-B2EC-8B135B3C9FB8}" dt="2025-01-16T09:24:48.830" v="1121"/>
          <ac:picMkLst>
            <pc:docMk/>
            <pc:sldMk cId="2176248501" sldId="292"/>
            <ac:picMk id="27" creationId="{076788BC-C707-E11C-00B2-198D8FBA7B4D}"/>
          </ac:picMkLst>
        </pc:picChg>
        <pc:picChg chg="add mod">
          <ac:chgData name="Patricia LEBRUN" userId="0c97e8e9-663c-4e22-8e54-3d7500b17992" providerId="ADAL" clId="{BB526179-54C0-4183-B2EC-8B135B3C9FB8}" dt="2025-01-16T09:24:48.830" v="1121"/>
          <ac:picMkLst>
            <pc:docMk/>
            <pc:sldMk cId="2176248501" sldId="292"/>
            <ac:picMk id="28" creationId="{60EA9DEC-8C11-F9BD-0F28-DB2A1FA24125}"/>
          </ac:picMkLst>
        </pc:picChg>
        <pc:picChg chg="add mod">
          <ac:chgData name="Patricia LEBRUN" userId="0c97e8e9-663c-4e22-8e54-3d7500b17992" providerId="ADAL" clId="{BB526179-54C0-4183-B2EC-8B135B3C9FB8}" dt="2025-01-16T09:24:48.830" v="1121"/>
          <ac:picMkLst>
            <pc:docMk/>
            <pc:sldMk cId="2176248501" sldId="292"/>
            <ac:picMk id="29" creationId="{D83077D2-F020-54B6-FC95-8BB30C6ED26C}"/>
          </ac:picMkLst>
        </pc:picChg>
      </pc:sldChg>
      <pc:sldChg chg="addSp delSp modSp mod">
        <pc:chgData name="Patricia LEBRUN" userId="0c97e8e9-663c-4e22-8e54-3d7500b17992" providerId="ADAL" clId="{BB526179-54C0-4183-B2EC-8B135B3C9FB8}" dt="2025-01-16T13:56:05.305" v="1862" actId="113"/>
        <pc:sldMkLst>
          <pc:docMk/>
          <pc:sldMk cId="652946611" sldId="293"/>
        </pc:sldMkLst>
        <pc:spChg chg="mod">
          <ac:chgData name="Patricia LEBRUN" userId="0c97e8e9-663c-4e22-8e54-3d7500b17992" providerId="ADAL" clId="{BB526179-54C0-4183-B2EC-8B135B3C9FB8}" dt="2025-01-16T09:25:11.116" v="1131" actId="20577"/>
          <ac:spMkLst>
            <pc:docMk/>
            <pc:sldMk cId="652946611" sldId="293"/>
            <ac:spMk id="4" creationId="{DADBC04F-7A0C-4A5E-26B8-C996259BB076}"/>
          </ac:spMkLst>
        </pc:spChg>
        <pc:spChg chg="mod">
          <ac:chgData name="Patricia LEBRUN" userId="0c97e8e9-663c-4e22-8e54-3d7500b17992" providerId="ADAL" clId="{BB526179-54C0-4183-B2EC-8B135B3C9FB8}" dt="2025-01-16T13:56:05.305" v="1862" actId="113"/>
          <ac:spMkLst>
            <pc:docMk/>
            <pc:sldMk cId="652946611" sldId="293"/>
            <ac:spMk id="12" creationId="{311B1AAE-976F-E640-2E88-C6AB4B8D6FA8}"/>
          </ac:spMkLst>
        </pc:spChg>
        <pc:spChg chg="mod">
          <ac:chgData name="Patricia LEBRUN" userId="0c97e8e9-663c-4e22-8e54-3d7500b17992" providerId="ADAL" clId="{BB526179-54C0-4183-B2EC-8B135B3C9FB8}" dt="2025-01-16T13:56:01.888" v="1861" actId="113"/>
          <ac:spMkLst>
            <pc:docMk/>
            <pc:sldMk cId="652946611" sldId="293"/>
            <ac:spMk id="13" creationId="{70DC2FEF-D5A7-386C-5212-A0AB12035D18}"/>
          </ac:spMkLst>
        </pc:spChg>
        <pc:spChg chg="mod">
          <ac:chgData name="Patricia LEBRUN" userId="0c97e8e9-663c-4e22-8e54-3d7500b17992" providerId="ADAL" clId="{BB526179-54C0-4183-B2EC-8B135B3C9FB8}" dt="2025-01-16T13:55:58.759" v="1860" actId="113"/>
          <ac:spMkLst>
            <pc:docMk/>
            <pc:sldMk cId="652946611" sldId="293"/>
            <ac:spMk id="16" creationId="{A68D43CB-1749-F726-C980-07B3BCA07835}"/>
          </ac:spMkLst>
        </pc:spChg>
        <pc:spChg chg="mod">
          <ac:chgData name="Patricia LEBRUN" userId="0c97e8e9-663c-4e22-8e54-3d7500b17992" providerId="ADAL" clId="{BB526179-54C0-4183-B2EC-8B135B3C9FB8}" dt="2025-01-16T13:49:22.192" v="1797" actId="255"/>
          <ac:spMkLst>
            <pc:docMk/>
            <pc:sldMk cId="652946611" sldId="293"/>
            <ac:spMk id="19" creationId="{FE17A7E5-7A0F-D3E9-C904-65A31DE3B8E9}"/>
          </ac:spMkLst>
        </pc:spChg>
        <pc:spChg chg="mod">
          <ac:chgData name="Patricia LEBRUN" userId="0c97e8e9-663c-4e22-8e54-3d7500b17992" providerId="ADAL" clId="{BB526179-54C0-4183-B2EC-8B135B3C9FB8}" dt="2025-01-16T13:49:22.192" v="1797" actId="255"/>
          <ac:spMkLst>
            <pc:docMk/>
            <pc:sldMk cId="652946611" sldId="293"/>
            <ac:spMk id="23" creationId="{C3B1EAB0-DBFD-D787-31A8-EEE2F376A3A8}"/>
          </ac:spMkLst>
        </pc:spChg>
        <pc:picChg chg="add del mod">
          <ac:chgData name="Patricia LEBRUN" userId="0c97e8e9-663c-4e22-8e54-3d7500b17992" providerId="ADAL" clId="{BB526179-54C0-4183-B2EC-8B135B3C9FB8}" dt="2025-01-16T09:24:44.922" v="1120" actId="21"/>
          <ac:picMkLst>
            <pc:docMk/>
            <pc:sldMk cId="652946611" sldId="293"/>
            <ac:picMk id="25" creationId="{077F7340-F9CE-D02A-5036-CBCA158181A4}"/>
          </ac:picMkLst>
        </pc:picChg>
        <pc:picChg chg="add del mod">
          <ac:chgData name="Patricia LEBRUN" userId="0c97e8e9-663c-4e22-8e54-3d7500b17992" providerId="ADAL" clId="{BB526179-54C0-4183-B2EC-8B135B3C9FB8}" dt="2025-01-16T09:24:44.922" v="1120" actId="21"/>
          <ac:picMkLst>
            <pc:docMk/>
            <pc:sldMk cId="652946611" sldId="293"/>
            <ac:picMk id="26" creationId="{214F6129-4BA1-C9D1-5DA1-DEF4412C5B05}"/>
          </ac:picMkLst>
        </pc:picChg>
        <pc:picChg chg="add del mod">
          <ac:chgData name="Patricia LEBRUN" userId="0c97e8e9-663c-4e22-8e54-3d7500b17992" providerId="ADAL" clId="{BB526179-54C0-4183-B2EC-8B135B3C9FB8}" dt="2025-01-16T09:24:44.922" v="1120" actId="21"/>
          <ac:picMkLst>
            <pc:docMk/>
            <pc:sldMk cId="652946611" sldId="293"/>
            <ac:picMk id="27" creationId="{076788BC-C707-E11C-00B2-198D8FBA7B4D}"/>
          </ac:picMkLst>
        </pc:picChg>
        <pc:picChg chg="add del mod">
          <ac:chgData name="Patricia LEBRUN" userId="0c97e8e9-663c-4e22-8e54-3d7500b17992" providerId="ADAL" clId="{BB526179-54C0-4183-B2EC-8B135B3C9FB8}" dt="2025-01-16T09:24:44.922" v="1120" actId="21"/>
          <ac:picMkLst>
            <pc:docMk/>
            <pc:sldMk cId="652946611" sldId="293"/>
            <ac:picMk id="28" creationId="{60EA9DEC-8C11-F9BD-0F28-DB2A1FA24125}"/>
          </ac:picMkLst>
        </pc:picChg>
        <pc:picChg chg="add del mod">
          <ac:chgData name="Patricia LEBRUN" userId="0c97e8e9-663c-4e22-8e54-3d7500b17992" providerId="ADAL" clId="{BB526179-54C0-4183-B2EC-8B135B3C9FB8}" dt="2025-01-16T09:24:44.922" v="1120" actId="21"/>
          <ac:picMkLst>
            <pc:docMk/>
            <pc:sldMk cId="652946611" sldId="293"/>
            <ac:picMk id="29" creationId="{D83077D2-F020-54B6-FC95-8BB30C6ED26C}"/>
          </ac:picMkLst>
        </pc:picChg>
        <pc:picChg chg="add del">
          <ac:chgData name="Patricia LEBRUN" userId="0c97e8e9-663c-4e22-8e54-3d7500b17992" providerId="ADAL" clId="{BB526179-54C0-4183-B2EC-8B135B3C9FB8}" dt="2025-01-16T09:25:53.026" v="1133" actId="478"/>
          <ac:picMkLst>
            <pc:docMk/>
            <pc:sldMk cId="652946611" sldId="293"/>
            <ac:picMk id="2050" creationId="{587428DA-5252-4D2E-C4ED-848BA88FF16E}"/>
          </ac:picMkLst>
        </pc:picChg>
        <pc:picChg chg="add mod">
          <ac:chgData name="Patricia LEBRUN" userId="0c97e8e9-663c-4e22-8e54-3d7500b17992" providerId="ADAL" clId="{BB526179-54C0-4183-B2EC-8B135B3C9FB8}" dt="2025-01-16T09:26:13.079" v="1137" actId="14100"/>
          <ac:picMkLst>
            <pc:docMk/>
            <pc:sldMk cId="652946611" sldId="293"/>
            <ac:picMk id="2052" creationId="{671148F7-F8DE-DFFF-0C2C-5ACF26822E1D}"/>
          </ac:picMkLst>
        </pc:picChg>
      </pc:sldChg>
      <pc:sldChg chg="modSp mod ord">
        <pc:chgData name="Patricia LEBRUN" userId="0c97e8e9-663c-4e22-8e54-3d7500b17992" providerId="ADAL" clId="{BB526179-54C0-4183-B2EC-8B135B3C9FB8}" dt="2025-01-16T13:55:43.276" v="1856" actId="113"/>
        <pc:sldMkLst>
          <pc:docMk/>
          <pc:sldMk cId="4084937273" sldId="294"/>
        </pc:sldMkLst>
        <pc:spChg chg="mod">
          <ac:chgData name="Patricia LEBRUN" userId="0c97e8e9-663c-4e22-8e54-3d7500b17992" providerId="ADAL" clId="{BB526179-54C0-4183-B2EC-8B135B3C9FB8}" dt="2025-01-16T13:55:43.276" v="1856" actId="113"/>
          <ac:spMkLst>
            <pc:docMk/>
            <pc:sldMk cId="4084937273" sldId="294"/>
            <ac:spMk id="12" creationId="{FD25327B-21BD-685E-82F0-9DFD899224E6}"/>
          </ac:spMkLst>
        </pc:spChg>
        <pc:spChg chg="mod">
          <ac:chgData name="Patricia LEBRUN" userId="0c97e8e9-663c-4e22-8e54-3d7500b17992" providerId="ADAL" clId="{BB526179-54C0-4183-B2EC-8B135B3C9FB8}" dt="2025-01-16T13:55:39.516" v="1854" actId="113"/>
          <ac:spMkLst>
            <pc:docMk/>
            <pc:sldMk cId="4084937273" sldId="294"/>
            <ac:spMk id="13" creationId="{D13FF00D-7754-9910-E0B7-8A3882F4D532}"/>
          </ac:spMkLst>
        </pc:spChg>
        <pc:spChg chg="mod">
          <ac:chgData name="Patricia LEBRUN" userId="0c97e8e9-663c-4e22-8e54-3d7500b17992" providerId="ADAL" clId="{BB526179-54C0-4183-B2EC-8B135B3C9FB8}" dt="2025-01-16T13:55:36.443" v="1853" actId="113"/>
          <ac:spMkLst>
            <pc:docMk/>
            <pc:sldMk cId="4084937273" sldId="294"/>
            <ac:spMk id="16" creationId="{0F537462-42DD-7C12-1BB0-154993B7A2A0}"/>
          </ac:spMkLst>
        </pc:spChg>
        <pc:spChg chg="mod">
          <ac:chgData name="Patricia LEBRUN" userId="0c97e8e9-663c-4e22-8e54-3d7500b17992" providerId="ADAL" clId="{BB526179-54C0-4183-B2EC-8B135B3C9FB8}" dt="2025-01-16T13:49:08.494" v="1795" actId="255"/>
          <ac:spMkLst>
            <pc:docMk/>
            <pc:sldMk cId="4084937273" sldId="294"/>
            <ac:spMk id="19" creationId="{8DE47E9E-25DC-3ED2-A866-5BF99A18C917}"/>
          </ac:spMkLst>
        </pc:spChg>
      </pc:sldChg>
      <pc:sldChg chg="modSp mod ord">
        <pc:chgData name="Patricia LEBRUN" userId="0c97e8e9-663c-4e22-8e54-3d7500b17992" providerId="ADAL" clId="{BB526179-54C0-4183-B2EC-8B135B3C9FB8}" dt="2025-01-16T13:54:17.446" v="1833" actId="113"/>
        <pc:sldMkLst>
          <pc:docMk/>
          <pc:sldMk cId="1440068137" sldId="295"/>
        </pc:sldMkLst>
        <pc:spChg chg="mod ord">
          <ac:chgData name="Patricia LEBRUN" userId="0c97e8e9-663c-4e22-8e54-3d7500b17992" providerId="ADAL" clId="{BB526179-54C0-4183-B2EC-8B135B3C9FB8}" dt="2025-01-16T13:47:36.015" v="1784" actId="170"/>
          <ac:spMkLst>
            <pc:docMk/>
            <pc:sldMk cId="1440068137" sldId="295"/>
            <ac:spMk id="8" creationId="{2E0B574F-E0F5-C96A-630B-9D0CF286EA86}"/>
          </ac:spMkLst>
        </pc:spChg>
        <pc:spChg chg="mod">
          <ac:chgData name="Patricia LEBRUN" userId="0c97e8e9-663c-4e22-8e54-3d7500b17992" providerId="ADAL" clId="{BB526179-54C0-4183-B2EC-8B135B3C9FB8}" dt="2025-01-16T13:54:17.446" v="1833" actId="113"/>
          <ac:spMkLst>
            <pc:docMk/>
            <pc:sldMk cId="1440068137" sldId="295"/>
            <ac:spMk id="59" creationId="{C8E63174-60FC-CBB7-F3F1-0AA7B4FAFDA4}"/>
          </ac:spMkLst>
        </pc:spChg>
        <pc:spChg chg="mod">
          <ac:chgData name="Patricia LEBRUN" userId="0c97e8e9-663c-4e22-8e54-3d7500b17992" providerId="ADAL" clId="{BB526179-54C0-4183-B2EC-8B135B3C9FB8}" dt="2025-01-16T13:54:11.927" v="1831" actId="113"/>
          <ac:spMkLst>
            <pc:docMk/>
            <pc:sldMk cId="1440068137" sldId="295"/>
            <ac:spMk id="60" creationId="{84D3A203-1954-4CEB-7858-31F4598EB721}"/>
          </ac:spMkLst>
        </pc:spChg>
        <pc:spChg chg="mod">
          <ac:chgData name="Patricia LEBRUN" userId="0c97e8e9-663c-4e22-8e54-3d7500b17992" providerId="ADAL" clId="{BB526179-54C0-4183-B2EC-8B135B3C9FB8}" dt="2025-01-16T13:54:14.722" v="1832" actId="113"/>
          <ac:spMkLst>
            <pc:docMk/>
            <pc:sldMk cId="1440068137" sldId="295"/>
            <ac:spMk id="63" creationId="{E3F23227-20D8-6500-4116-8988C941F2FA}"/>
          </ac:spMkLst>
        </pc:spChg>
        <pc:spChg chg="mod">
          <ac:chgData name="Patricia LEBRUN" userId="0c97e8e9-663c-4e22-8e54-3d7500b17992" providerId="ADAL" clId="{BB526179-54C0-4183-B2EC-8B135B3C9FB8}" dt="2025-01-16T13:47:18.488" v="1782" actId="1076"/>
          <ac:spMkLst>
            <pc:docMk/>
            <pc:sldMk cId="1440068137" sldId="295"/>
            <ac:spMk id="66" creationId="{600F5C27-3B81-3049-683A-881F99F43B5C}"/>
          </ac:spMkLst>
        </pc:spChg>
        <pc:grpChg chg="ord">
          <ac:chgData name="Patricia LEBRUN" userId="0c97e8e9-663c-4e22-8e54-3d7500b17992" providerId="ADAL" clId="{BB526179-54C0-4183-B2EC-8B135B3C9FB8}" dt="2025-01-16T13:47:42.432" v="1785" actId="167"/>
          <ac:grpSpMkLst>
            <pc:docMk/>
            <pc:sldMk cId="1440068137" sldId="295"/>
            <ac:grpSpMk id="50" creationId="{493BA29E-5507-2211-AB35-DA74206D507A}"/>
          </ac:grpSpMkLst>
        </pc:grpChg>
        <pc:picChg chg="mod">
          <ac:chgData name="Patricia LEBRUN" userId="0c97e8e9-663c-4e22-8e54-3d7500b17992" providerId="ADAL" clId="{BB526179-54C0-4183-B2EC-8B135B3C9FB8}" dt="2025-01-16T13:46:46.310" v="1730" actId="1076"/>
          <ac:picMkLst>
            <pc:docMk/>
            <pc:sldMk cId="1440068137" sldId="295"/>
            <ac:picMk id="23" creationId="{3E5B1119-0324-058F-6B83-FA74E698BFC8}"/>
          </ac:picMkLst>
        </pc:picChg>
        <pc:picChg chg="mod">
          <ac:chgData name="Patricia LEBRUN" userId="0c97e8e9-663c-4e22-8e54-3d7500b17992" providerId="ADAL" clId="{BB526179-54C0-4183-B2EC-8B135B3C9FB8}" dt="2025-01-16T13:46:41.076" v="1728" actId="1076"/>
          <ac:picMkLst>
            <pc:docMk/>
            <pc:sldMk cId="1440068137" sldId="295"/>
            <ac:picMk id="24" creationId="{2C754F98-8C21-58D3-8CE9-B314B0664830}"/>
          </ac:picMkLst>
        </pc:picChg>
        <pc:picChg chg="mod">
          <ac:chgData name="Patricia LEBRUN" userId="0c97e8e9-663c-4e22-8e54-3d7500b17992" providerId="ADAL" clId="{BB526179-54C0-4183-B2EC-8B135B3C9FB8}" dt="2025-01-16T13:46:59.711" v="1734" actId="1076"/>
          <ac:picMkLst>
            <pc:docMk/>
            <pc:sldMk cId="1440068137" sldId="295"/>
            <ac:picMk id="25" creationId="{DB86CA67-2CC0-CF9F-9862-6E150DE3C8CB}"/>
          </ac:picMkLst>
        </pc:picChg>
        <pc:picChg chg="mod">
          <ac:chgData name="Patricia LEBRUN" userId="0c97e8e9-663c-4e22-8e54-3d7500b17992" providerId="ADAL" clId="{BB526179-54C0-4183-B2EC-8B135B3C9FB8}" dt="2025-01-16T13:46:41.076" v="1728" actId="1076"/>
          <ac:picMkLst>
            <pc:docMk/>
            <pc:sldMk cId="1440068137" sldId="295"/>
            <ac:picMk id="30" creationId="{1FFEB00D-A5D0-07F7-E273-DCE89BBBB678}"/>
          </ac:picMkLst>
        </pc:picChg>
        <pc:picChg chg="mod">
          <ac:chgData name="Patricia LEBRUN" userId="0c97e8e9-663c-4e22-8e54-3d7500b17992" providerId="ADAL" clId="{BB526179-54C0-4183-B2EC-8B135B3C9FB8}" dt="2025-01-16T13:46:56.824" v="1733" actId="1076"/>
          <ac:picMkLst>
            <pc:docMk/>
            <pc:sldMk cId="1440068137" sldId="295"/>
            <ac:picMk id="40" creationId="{76D0045D-2543-1AE0-099D-01DBFB2F86BF}"/>
          </ac:picMkLst>
        </pc:picChg>
        <pc:picChg chg="mod">
          <ac:chgData name="Patricia LEBRUN" userId="0c97e8e9-663c-4e22-8e54-3d7500b17992" providerId="ADAL" clId="{BB526179-54C0-4183-B2EC-8B135B3C9FB8}" dt="2025-01-16T13:46:53.984" v="1732" actId="1076"/>
          <ac:picMkLst>
            <pc:docMk/>
            <pc:sldMk cId="1440068137" sldId="295"/>
            <ac:picMk id="42" creationId="{6B162C5A-218E-B8C7-F17B-E08CC1A7AAB1}"/>
          </ac:picMkLst>
        </pc:picChg>
        <pc:picChg chg="mod">
          <ac:chgData name="Patricia LEBRUN" userId="0c97e8e9-663c-4e22-8e54-3d7500b17992" providerId="ADAL" clId="{BB526179-54C0-4183-B2EC-8B135B3C9FB8}" dt="2025-01-16T13:46:43.574" v="1729" actId="1076"/>
          <ac:picMkLst>
            <pc:docMk/>
            <pc:sldMk cId="1440068137" sldId="295"/>
            <ac:picMk id="45" creationId="{4C9CB2F9-8D52-9660-5203-1B0B5B20E104}"/>
          </ac:picMkLst>
        </pc:picChg>
        <pc:picChg chg="mod">
          <ac:chgData name="Patricia LEBRUN" userId="0c97e8e9-663c-4e22-8e54-3d7500b17992" providerId="ADAL" clId="{BB526179-54C0-4183-B2EC-8B135B3C9FB8}" dt="2025-01-16T13:46:48.791" v="1731" actId="1076"/>
          <ac:picMkLst>
            <pc:docMk/>
            <pc:sldMk cId="1440068137" sldId="295"/>
            <ac:picMk id="46" creationId="{CFC9DA26-1D2C-B8D3-7D4D-26313B048523}"/>
          </ac:picMkLst>
        </pc:picChg>
        <pc:picChg chg="mod">
          <ac:chgData name="Patricia LEBRUN" userId="0c97e8e9-663c-4e22-8e54-3d7500b17992" providerId="ADAL" clId="{BB526179-54C0-4183-B2EC-8B135B3C9FB8}" dt="2025-01-16T13:47:08.396" v="1781" actId="1037"/>
          <ac:picMkLst>
            <pc:docMk/>
            <pc:sldMk cId="1440068137" sldId="295"/>
            <ac:picMk id="56" creationId="{772DE0B6-555B-71AE-E0E1-79835D0059D8}"/>
          </ac:picMkLst>
        </pc:picChg>
        <pc:picChg chg="mod">
          <ac:chgData name="Patricia LEBRUN" userId="0c97e8e9-663c-4e22-8e54-3d7500b17992" providerId="ADAL" clId="{BB526179-54C0-4183-B2EC-8B135B3C9FB8}" dt="2025-01-16T13:47:08.396" v="1781" actId="1037"/>
          <ac:picMkLst>
            <pc:docMk/>
            <pc:sldMk cId="1440068137" sldId="295"/>
            <ac:picMk id="57" creationId="{21D9D165-DE2E-43E6-7519-7546547E6B4E}"/>
          </ac:picMkLst>
        </pc:picChg>
        <pc:picChg chg="mod">
          <ac:chgData name="Patricia LEBRUN" userId="0c97e8e9-663c-4e22-8e54-3d7500b17992" providerId="ADAL" clId="{BB526179-54C0-4183-B2EC-8B135B3C9FB8}" dt="2025-01-16T13:47:08.396" v="1781" actId="1037"/>
          <ac:picMkLst>
            <pc:docMk/>
            <pc:sldMk cId="1440068137" sldId="295"/>
            <ac:picMk id="58" creationId="{3800CE58-C618-831F-0368-5828C9BFAFF3}"/>
          </ac:picMkLst>
        </pc:picChg>
        <pc:picChg chg="mod">
          <ac:chgData name="Patricia LEBRUN" userId="0c97e8e9-663c-4e22-8e54-3d7500b17992" providerId="ADAL" clId="{BB526179-54C0-4183-B2EC-8B135B3C9FB8}" dt="2025-01-16T13:47:08.396" v="1781" actId="1037"/>
          <ac:picMkLst>
            <pc:docMk/>
            <pc:sldMk cId="1440068137" sldId="295"/>
            <ac:picMk id="61" creationId="{BA6EBBAC-C960-6600-4ECE-942265617B8F}"/>
          </ac:picMkLst>
        </pc:picChg>
        <pc:picChg chg="mod">
          <ac:chgData name="Patricia LEBRUN" userId="0c97e8e9-663c-4e22-8e54-3d7500b17992" providerId="ADAL" clId="{BB526179-54C0-4183-B2EC-8B135B3C9FB8}" dt="2025-01-16T13:47:08.396" v="1781" actId="1037"/>
          <ac:picMkLst>
            <pc:docMk/>
            <pc:sldMk cId="1440068137" sldId="295"/>
            <ac:picMk id="64" creationId="{B30A3CF4-CDC5-0551-0EF8-EA2BEF015756}"/>
          </ac:picMkLst>
        </pc:picChg>
        <pc:picChg chg="mod">
          <ac:chgData name="Patricia LEBRUN" userId="0c97e8e9-663c-4e22-8e54-3d7500b17992" providerId="ADAL" clId="{BB526179-54C0-4183-B2EC-8B135B3C9FB8}" dt="2025-01-16T13:47:18.488" v="1782" actId="1076"/>
          <ac:picMkLst>
            <pc:docMk/>
            <pc:sldMk cId="1440068137" sldId="295"/>
            <ac:picMk id="65" creationId="{E5ED91B1-4842-5080-BF26-86D5E652570F}"/>
          </ac:picMkLst>
        </pc:picChg>
      </pc:sldChg>
      <pc:sldChg chg="addSp delSp modSp add mod">
        <pc:chgData name="Patricia LEBRUN" userId="0c97e8e9-663c-4e22-8e54-3d7500b17992" providerId="ADAL" clId="{BB526179-54C0-4183-B2EC-8B135B3C9FB8}" dt="2025-01-16T15:34:14.394" v="1873" actId="478"/>
        <pc:sldMkLst>
          <pc:docMk/>
          <pc:sldMk cId="3685350895" sldId="296"/>
        </pc:sldMkLst>
        <pc:spChg chg="mod">
          <ac:chgData name="Patricia LEBRUN" userId="0c97e8e9-663c-4e22-8e54-3d7500b17992" providerId="ADAL" clId="{BB526179-54C0-4183-B2EC-8B135B3C9FB8}" dt="2025-01-16T09:20:54.281" v="1058" actId="20577"/>
          <ac:spMkLst>
            <pc:docMk/>
            <pc:sldMk cId="3685350895" sldId="296"/>
            <ac:spMk id="4" creationId="{F1D3BF44-5DBC-1E82-72EE-693570276455}"/>
          </ac:spMkLst>
        </pc:spChg>
        <pc:spChg chg="del">
          <ac:chgData name="Patricia LEBRUN" userId="0c97e8e9-663c-4e22-8e54-3d7500b17992" providerId="ADAL" clId="{BB526179-54C0-4183-B2EC-8B135B3C9FB8}" dt="2025-01-16T09:29:33.614" v="1141" actId="478"/>
          <ac:spMkLst>
            <pc:docMk/>
            <pc:sldMk cId="3685350895" sldId="296"/>
            <ac:spMk id="8" creationId="{69A22EE3-4E81-2EE5-B121-ACDBB3D1B9E7}"/>
          </ac:spMkLst>
        </pc:spChg>
        <pc:spChg chg="mod">
          <ac:chgData name="Patricia LEBRUN" userId="0c97e8e9-663c-4e22-8e54-3d7500b17992" providerId="ADAL" clId="{BB526179-54C0-4183-B2EC-8B135B3C9FB8}" dt="2025-01-16T13:55:20.328" v="1849" actId="113"/>
          <ac:spMkLst>
            <pc:docMk/>
            <pc:sldMk cId="3685350895" sldId="296"/>
            <ac:spMk id="12" creationId="{5CEE8F1B-5BA5-E303-2BF1-6C0F7D0C571A}"/>
          </ac:spMkLst>
        </pc:spChg>
        <pc:spChg chg="mod">
          <ac:chgData name="Patricia LEBRUN" userId="0c97e8e9-663c-4e22-8e54-3d7500b17992" providerId="ADAL" clId="{BB526179-54C0-4183-B2EC-8B135B3C9FB8}" dt="2025-01-16T13:55:16.906" v="1848" actId="113"/>
          <ac:spMkLst>
            <pc:docMk/>
            <pc:sldMk cId="3685350895" sldId="296"/>
            <ac:spMk id="13" creationId="{E446F41A-A85B-1EF5-572E-AFA7A99CA6DB}"/>
          </ac:spMkLst>
        </pc:spChg>
        <pc:spChg chg="mod">
          <ac:chgData name="Patricia LEBRUN" userId="0c97e8e9-663c-4e22-8e54-3d7500b17992" providerId="ADAL" clId="{BB526179-54C0-4183-B2EC-8B135B3C9FB8}" dt="2025-01-16T13:55:13.698" v="1847" actId="113"/>
          <ac:spMkLst>
            <pc:docMk/>
            <pc:sldMk cId="3685350895" sldId="296"/>
            <ac:spMk id="16" creationId="{CCAF6EB4-5846-DFD2-EF6E-93BDF0775A9C}"/>
          </ac:spMkLst>
        </pc:spChg>
        <pc:spChg chg="mod">
          <ac:chgData name="Patricia LEBRUN" userId="0c97e8e9-663c-4e22-8e54-3d7500b17992" providerId="ADAL" clId="{BB526179-54C0-4183-B2EC-8B135B3C9FB8}" dt="2025-01-16T09:21:09.167" v="1059"/>
          <ac:spMkLst>
            <pc:docMk/>
            <pc:sldMk cId="3685350895" sldId="296"/>
            <ac:spMk id="19" creationId="{7025546E-464F-02A4-0058-C160E3120596}"/>
          </ac:spMkLst>
        </pc:spChg>
        <pc:spChg chg="mod">
          <ac:chgData name="Patricia LEBRUN" userId="0c97e8e9-663c-4e22-8e54-3d7500b17992" providerId="ADAL" clId="{BB526179-54C0-4183-B2EC-8B135B3C9FB8}" dt="2025-01-16T15:33:07.290" v="1866" actId="207"/>
          <ac:spMkLst>
            <pc:docMk/>
            <pc:sldMk cId="3685350895" sldId="296"/>
            <ac:spMk id="21" creationId="{42993F3F-1C98-ECEB-4C49-EC278626A0BB}"/>
          </ac:spMkLst>
        </pc:spChg>
        <pc:spChg chg="add del mod">
          <ac:chgData name="Patricia LEBRUN" userId="0c97e8e9-663c-4e22-8e54-3d7500b17992" providerId="ADAL" clId="{BB526179-54C0-4183-B2EC-8B135B3C9FB8}" dt="2025-01-16T12:47:01.895" v="1150" actId="478"/>
          <ac:spMkLst>
            <pc:docMk/>
            <pc:sldMk cId="3685350895" sldId="296"/>
            <ac:spMk id="25" creationId="{71560058-2A9A-99E0-44AE-6B6BD87A3A9B}"/>
          </ac:spMkLst>
        </pc:spChg>
        <pc:spChg chg="add">
          <ac:chgData name="Patricia LEBRUN" userId="0c97e8e9-663c-4e22-8e54-3d7500b17992" providerId="ADAL" clId="{BB526179-54C0-4183-B2EC-8B135B3C9FB8}" dt="2025-01-16T12:47:03.159" v="1151"/>
          <ac:spMkLst>
            <pc:docMk/>
            <pc:sldMk cId="3685350895" sldId="296"/>
            <ac:spMk id="26" creationId="{80D1E57C-B6E3-4233-C79D-E49B3A254DCF}"/>
          </ac:spMkLst>
        </pc:spChg>
        <pc:spChg chg="add mod">
          <ac:chgData name="Patricia LEBRUN" userId="0c97e8e9-663c-4e22-8e54-3d7500b17992" providerId="ADAL" clId="{BB526179-54C0-4183-B2EC-8B135B3C9FB8}" dt="2025-01-16T12:49:20.469" v="1152"/>
          <ac:spMkLst>
            <pc:docMk/>
            <pc:sldMk cId="3685350895" sldId="296"/>
            <ac:spMk id="28" creationId="{3A6CBA2F-4228-C896-7ED8-16BBE501AEE1}"/>
          </ac:spMkLst>
        </pc:spChg>
        <pc:spChg chg="add mod">
          <ac:chgData name="Patricia LEBRUN" userId="0c97e8e9-663c-4e22-8e54-3d7500b17992" providerId="ADAL" clId="{BB526179-54C0-4183-B2EC-8B135B3C9FB8}" dt="2025-01-16T12:57:58.654" v="1251"/>
          <ac:spMkLst>
            <pc:docMk/>
            <pc:sldMk cId="3685350895" sldId="296"/>
            <ac:spMk id="30" creationId="{5A69B2F7-6099-DB04-8949-7221F4F5F717}"/>
          </ac:spMkLst>
        </pc:spChg>
        <pc:grpChg chg="ord">
          <ac:chgData name="Patricia LEBRUN" userId="0c97e8e9-663c-4e22-8e54-3d7500b17992" providerId="ADAL" clId="{BB526179-54C0-4183-B2EC-8B135B3C9FB8}" dt="2025-01-16T12:59:06.478" v="1261" actId="167"/>
          <ac:grpSpMkLst>
            <pc:docMk/>
            <pc:sldMk cId="3685350895" sldId="296"/>
            <ac:grpSpMk id="2" creationId="{B5D65499-2576-A74F-06B4-7D84C6E9AF68}"/>
          </ac:grpSpMkLst>
        </pc:grpChg>
        <pc:grpChg chg="add del mod ord">
          <ac:chgData name="Patricia LEBRUN" userId="0c97e8e9-663c-4e22-8e54-3d7500b17992" providerId="ADAL" clId="{BB526179-54C0-4183-B2EC-8B135B3C9FB8}" dt="2025-01-16T12:57:57.549" v="1250" actId="478"/>
          <ac:grpSpMkLst>
            <pc:docMk/>
            <pc:sldMk cId="3685350895" sldId="296"/>
            <ac:grpSpMk id="27" creationId="{4FC97582-69DE-F56E-BF32-0342BBD373DD}"/>
          </ac:grpSpMkLst>
        </pc:grpChg>
        <pc:grpChg chg="add mod ord">
          <ac:chgData name="Patricia LEBRUN" userId="0c97e8e9-663c-4e22-8e54-3d7500b17992" providerId="ADAL" clId="{BB526179-54C0-4183-B2EC-8B135B3C9FB8}" dt="2025-01-16T12:59:42.192" v="1264" actId="1076"/>
          <ac:grpSpMkLst>
            <pc:docMk/>
            <pc:sldMk cId="3685350895" sldId="296"/>
            <ac:grpSpMk id="29" creationId="{3D954B6D-0566-8894-3DC1-E63C40298193}"/>
          </ac:grpSpMkLst>
        </pc:grpChg>
        <pc:picChg chg="add del">
          <ac:chgData name="Patricia LEBRUN" userId="0c97e8e9-663c-4e22-8e54-3d7500b17992" providerId="ADAL" clId="{BB526179-54C0-4183-B2EC-8B135B3C9FB8}" dt="2025-01-16T09:29:10.857" v="1140" actId="478"/>
          <ac:picMkLst>
            <pc:docMk/>
            <pc:sldMk cId="3685350895" sldId="296"/>
            <ac:picMk id="23" creationId="{12B48C4B-0703-A8DD-C3D2-905FE6D27A54}"/>
          </ac:picMkLst>
        </pc:picChg>
        <pc:picChg chg="add del mod">
          <ac:chgData name="Patricia LEBRUN" userId="0c97e8e9-663c-4e22-8e54-3d7500b17992" providerId="ADAL" clId="{BB526179-54C0-4183-B2EC-8B135B3C9FB8}" dt="2025-01-16T12:47:00.037" v="1149" actId="478"/>
          <ac:picMkLst>
            <pc:docMk/>
            <pc:sldMk cId="3685350895" sldId="296"/>
            <ac:picMk id="24" creationId="{6A94C2C2-25CB-737F-2FC7-5541282C5F33}"/>
          </ac:picMkLst>
        </pc:picChg>
        <pc:picChg chg="add mod">
          <ac:chgData name="Patricia LEBRUN" userId="0c97e8e9-663c-4e22-8e54-3d7500b17992" providerId="ADAL" clId="{BB526179-54C0-4183-B2EC-8B135B3C9FB8}" dt="2025-01-16T15:34:01.610" v="1871" actId="1076"/>
          <ac:picMkLst>
            <pc:docMk/>
            <pc:sldMk cId="3685350895" sldId="296"/>
            <ac:picMk id="1026" creationId="{EBD673F4-D4AC-9C9D-0160-0895564D340C}"/>
          </ac:picMkLst>
        </pc:picChg>
        <pc:picChg chg="add del">
          <ac:chgData name="Patricia LEBRUN" userId="0c97e8e9-663c-4e22-8e54-3d7500b17992" providerId="ADAL" clId="{BB526179-54C0-4183-B2EC-8B135B3C9FB8}" dt="2025-01-16T15:34:14.394" v="1873" actId="478"/>
          <ac:picMkLst>
            <pc:docMk/>
            <pc:sldMk cId="3685350895" sldId="296"/>
            <ac:picMk id="1028" creationId="{28A73288-E453-FA9C-7E33-926C8CBFBD3A}"/>
          </ac:picMkLst>
        </pc:picChg>
        <pc:picChg chg="add">
          <ac:chgData name="Patricia LEBRUN" userId="0c97e8e9-663c-4e22-8e54-3d7500b17992" providerId="ADAL" clId="{BB526179-54C0-4183-B2EC-8B135B3C9FB8}" dt="2025-01-16T09:28:55.366" v="1138"/>
          <ac:picMkLst>
            <pc:docMk/>
            <pc:sldMk cId="3685350895" sldId="296"/>
            <ac:picMk id="3074" creationId="{0C299B55-65CD-EFEC-DACE-EA832E03D081}"/>
          </ac:picMkLst>
        </pc:picChg>
      </pc:sldChg>
      <pc:sldChg chg="new del">
        <pc:chgData name="Patricia LEBRUN" userId="0c97e8e9-663c-4e22-8e54-3d7500b17992" providerId="ADAL" clId="{BB526179-54C0-4183-B2EC-8B135B3C9FB8}" dt="2025-01-16T13:02:57.904" v="1266" actId="680"/>
        <pc:sldMkLst>
          <pc:docMk/>
          <pc:sldMk cId="931672028"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BFFFE-F187-412D-9A53-D7D7AC52F534}" type="datetimeFigureOut">
              <a:rPr lang="fr-FR" smtClean="0"/>
              <a:t>25/01/2025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98382-DCD1-448E-99C6-646DE2A9D963}" type="slidenum">
              <a:rPr lang="fr-FR" smtClean="0"/>
              <a:t>‹N°›</a:t>
            </a:fld>
            <a:endParaRPr lang="fr-FR"/>
          </a:p>
        </p:txBody>
      </p:sp>
    </p:spTree>
    <p:extLst>
      <p:ext uri="{BB962C8B-B14F-4D97-AF65-F5344CB8AC3E}">
        <p14:creationId xmlns:p14="http://schemas.microsoft.com/office/powerpoint/2010/main" val="185761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l'utilisation du </a:t>
            </a:r>
            <a:r>
              <a:rPr lang="fr-FR" b="1" dirty="0" err="1"/>
              <a:t>Jenkinsfile</a:t>
            </a:r>
            <a:r>
              <a:rPr lang="fr-FR" dirty="0"/>
              <a:t> participe clairement de l'approche DevOps. Voici pourquoi :</a:t>
            </a:r>
          </a:p>
          <a:p>
            <a:r>
              <a:rPr lang="fr-FR" b="1" dirty="0"/>
              <a:t>1. Automatisation des pipelines CI/CD</a:t>
            </a:r>
          </a:p>
          <a:p>
            <a:r>
              <a:rPr lang="fr-FR" dirty="0"/>
              <a:t>Le </a:t>
            </a:r>
            <a:r>
              <a:rPr lang="fr-FR" b="1" dirty="0" err="1"/>
              <a:t>Jenkinsfile</a:t>
            </a:r>
            <a:r>
              <a:rPr lang="fr-FR" dirty="0"/>
              <a:t> permet de définir les pipelines CI/CD sous forme de code. Cela va directement dans le sens du DevOps, qui vise à automatiser autant que possible les processus de </a:t>
            </a:r>
            <a:r>
              <a:rPr lang="fr-FR" dirty="0" err="1"/>
              <a:t>build</a:t>
            </a:r>
            <a:r>
              <a:rPr lang="fr-FR" dirty="0"/>
              <a:t>, de test, d'intégration et de déploiement.</a:t>
            </a:r>
          </a:p>
          <a:p>
            <a:pPr>
              <a:buFont typeface="Arial" panose="020B0604020202020204" pitchFamily="34" charset="0"/>
              <a:buChar char="•"/>
            </a:pPr>
            <a:r>
              <a:rPr lang="fr-FR" dirty="0"/>
              <a:t>Avec un </a:t>
            </a:r>
            <a:r>
              <a:rPr lang="fr-FR" dirty="0" err="1"/>
              <a:t>Jenkinsfile</a:t>
            </a:r>
            <a:r>
              <a:rPr lang="fr-FR" dirty="0"/>
              <a:t>, tu peux automatiser les tâches complexes comme :</a:t>
            </a:r>
          </a:p>
          <a:p>
            <a:pPr marL="742950" lvl="1" indent="-285750">
              <a:buFont typeface="Arial" panose="020B0604020202020204" pitchFamily="34" charset="0"/>
              <a:buChar char="•"/>
            </a:pPr>
            <a:r>
              <a:rPr lang="fr-FR" dirty="0"/>
              <a:t>Le </a:t>
            </a:r>
            <a:r>
              <a:rPr lang="fr-FR" dirty="0" err="1"/>
              <a:t>build</a:t>
            </a:r>
            <a:r>
              <a:rPr lang="fr-FR" dirty="0"/>
              <a:t> de l'application</a:t>
            </a:r>
          </a:p>
          <a:p>
            <a:pPr marL="742950" lvl="1" indent="-285750">
              <a:buFont typeface="Arial" panose="020B0604020202020204" pitchFamily="34" charset="0"/>
              <a:buChar char="•"/>
            </a:pPr>
            <a:r>
              <a:rPr lang="fr-FR" dirty="0"/>
              <a:t>Les tests (unitaires, intégration, performance, etc.)</a:t>
            </a:r>
          </a:p>
          <a:p>
            <a:pPr marL="742950" lvl="1" indent="-285750">
              <a:buFont typeface="Arial" panose="020B0604020202020204" pitchFamily="34" charset="0"/>
              <a:buChar char="•"/>
            </a:pPr>
            <a:r>
              <a:rPr lang="fr-FR" dirty="0"/>
              <a:t>Le déploiement dans différents environnements (dev, </a:t>
            </a:r>
            <a:r>
              <a:rPr lang="fr-FR" dirty="0" err="1"/>
              <a:t>staging</a:t>
            </a:r>
            <a:r>
              <a:rPr lang="fr-FR" dirty="0"/>
              <a:t>, prod)</a:t>
            </a:r>
          </a:p>
          <a:p>
            <a:r>
              <a:rPr lang="fr-FR" b="1" dirty="0"/>
              <a:t>2. Infrastructure as Code pour les pipelines</a:t>
            </a:r>
          </a:p>
          <a:p>
            <a:r>
              <a:rPr lang="fr-FR" dirty="0"/>
              <a:t>Le </a:t>
            </a:r>
            <a:r>
              <a:rPr lang="fr-FR" dirty="0" err="1"/>
              <a:t>Jenkinsfile</a:t>
            </a:r>
            <a:r>
              <a:rPr lang="fr-FR" dirty="0"/>
              <a:t> suit le principe du </a:t>
            </a:r>
            <a:r>
              <a:rPr lang="fr-FR" b="1" dirty="0"/>
              <a:t>"Pipeline as Code"</a:t>
            </a:r>
            <a:r>
              <a:rPr lang="fr-FR" dirty="0"/>
              <a:t>, un concept clé dans DevOps. Il permet :</a:t>
            </a:r>
          </a:p>
          <a:p>
            <a:pPr>
              <a:buFont typeface="Arial" panose="020B0604020202020204" pitchFamily="34" charset="0"/>
              <a:buChar char="•"/>
            </a:pPr>
            <a:r>
              <a:rPr lang="fr-FR" b="1" dirty="0"/>
              <a:t>Versioning</a:t>
            </a:r>
            <a:r>
              <a:rPr lang="fr-FR" dirty="0"/>
              <a:t> : Le fichier est stocké dans le même dépôt Git que le code applicatif, ce qui garantit que les pipelines évoluent en même temps que le projet.</a:t>
            </a:r>
          </a:p>
          <a:p>
            <a:pPr>
              <a:buFont typeface="Arial" panose="020B0604020202020204" pitchFamily="34" charset="0"/>
              <a:buChar char="•"/>
            </a:pPr>
            <a:r>
              <a:rPr lang="fr-FR" b="1" dirty="0"/>
              <a:t>Traçabilité</a:t>
            </a:r>
            <a:r>
              <a:rPr lang="fr-FR" dirty="0"/>
              <a:t> : Toute modification dans la définition du pipeline est documentée, testable et auditable.</a:t>
            </a:r>
          </a:p>
          <a:p>
            <a:pPr>
              <a:buFont typeface="Arial" panose="020B0604020202020204" pitchFamily="34" charset="0"/>
              <a:buChar char="•"/>
            </a:pPr>
            <a:r>
              <a:rPr lang="fr-FR" b="1" dirty="0"/>
              <a:t>Portabilité</a:t>
            </a:r>
            <a:r>
              <a:rPr lang="fr-FR" dirty="0"/>
              <a:t> : Le pipeline devient reproductible et partageable entre les équipes.</a:t>
            </a:r>
          </a:p>
          <a:p>
            <a:r>
              <a:rPr lang="fr-FR" b="1" dirty="0"/>
              <a:t>3. Collaboration entre Dev et Ops</a:t>
            </a:r>
          </a:p>
          <a:p>
            <a:r>
              <a:rPr lang="fr-FR" dirty="0"/>
              <a:t>Un </a:t>
            </a:r>
            <a:r>
              <a:rPr lang="fr-FR" dirty="0" err="1"/>
              <a:t>Jenkinsfile</a:t>
            </a:r>
            <a:r>
              <a:rPr lang="fr-FR" dirty="0"/>
              <a:t> encourage les équipes Dev et Ops à travailler ensemble :</a:t>
            </a:r>
          </a:p>
          <a:p>
            <a:pPr>
              <a:buFont typeface="Arial" panose="020B0604020202020204" pitchFamily="34" charset="0"/>
              <a:buChar char="•"/>
            </a:pPr>
            <a:r>
              <a:rPr lang="fr-FR" dirty="0"/>
              <a:t>Les développeurs peuvent définir des étapes de </a:t>
            </a:r>
            <a:r>
              <a:rPr lang="fr-FR" dirty="0" err="1"/>
              <a:t>build</a:t>
            </a:r>
            <a:r>
              <a:rPr lang="fr-FR" dirty="0"/>
              <a:t> et de test.</a:t>
            </a:r>
          </a:p>
          <a:p>
            <a:pPr>
              <a:buFont typeface="Arial" panose="020B0604020202020204" pitchFamily="34" charset="0"/>
              <a:buChar char="•"/>
            </a:pPr>
            <a:r>
              <a:rPr lang="fr-FR" dirty="0"/>
              <a:t>Les Ops peuvent intégrer des étapes liées à l'infrastructure (par exemple, déploiement avec </a:t>
            </a:r>
            <a:r>
              <a:rPr lang="fr-FR" dirty="0" err="1"/>
              <a:t>Kubernetes</a:t>
            </a:r>
            <a:r>
              <a:rPr lang="fr-FR" dirty="0"/>
              <a:t> ou provisionnement via Ansible/</a:t>
            </a:r>
            <a:r>
              <a:rPr lang="fr-FR" dirty="0" err="1"/>
              <a:t>Terraform</a:t>
            </a:r>
            <a:r>
              <a:rPr lang="fr-FR" dirty="0"/>
              <a:t>).</a:t>
            </a:r>
          </a:p>
          <a:p>
            <a:r>
              <a:rPr lang="fr-FR" b="1" dirty="0"/>
              <a:t>4. Standardisation et cohérence</a:t>
            </a:r>
          </a:p>
          <a:p>
            <a:r>
              <a:rPr lang="fr-FR" dirty="0"/>
              <a:t>Avec un </a:t>
            </a:r>
            <a:r>
              <a:rPr lang="fr-FR" dirty="0" err="1"/>
              <a:t>Jenkinsfile</a:t>
            </a:r>
            <a:r>
              <a:rPr lang="fr-FR" dirty="0"/>
              <a:t>, les pipelines deviennent standardisés pour tous les projets. Cela garantit une approche cohérente, ce qui est essentiel pour les équipes DevOps.</a:t>
            </a:r>
          </a:p>
          <a:p>
            <a:pPr>
              <a:buFont typeface="Arial" panose="020B0604020202020204" pitchFamily="34" charset="0"/>
              <a:buChar char="•"/>
            </a:pPr>
            <a:r>
              <a:rPr lang="fr-FR" dirty="0"/>
              <a:t>Par exemple :</a:t>
            </a:r>
          </a:p>
          <a:p>
            <a:pPr marL="742950" lvl="1" indent="-285750">
              <a:buFont typeface="Arial" panose="020B0604020202020204" pitchFamily="34" charset="0"/>
              <a:buChar char="•"/>
            </a:pPr>
            <a:r>
              <a:rPr lang="fr-FR" dirty="0"/>
              <a:t>Le même pipeline peut être utilisé pour tester les branches, vérifier les pull </a:t>
            </a:r>
            <a:r>
              <a:rPr lang="fr-FR" dirty="0" err="1"/>
              <a:t>requests</a:t>
            </a:r>
            <a:r>
              <a:rPr lang="fr-FR" dirty="0"/>
              <a:t>, ou déployer automatiquement après validation.</a:t>
            </a:r>
          </a:p>
          <a:p>
            <a:pPr marL="742950" lvl="1" indent="-285750">
              <a:buFont typeface="Arial" panose="020B0604020202020204" pitchFamily="34" charset="0"/>
              <a:buChar char="•"/>
            </a:pPr>
            <a:r>
              <a:rPr lang="fr-FR" dirty="0"/>
              <a:t>Les étapes critiques (comme les tests ou les validations de sécurité) peuvent être rendues obligatoires.</a:t>
            </a:r>
          </a:p>
          <a:p>
            <a:r>
              <a:rPr lang="fr-FR" b="1" dirty="0"/>
              <a:t>5. Feedback rapide</a:t>
            </a:r>
          </a:p>
          <a:p>
            <a:r>
              <a:rPr lang="fr-FR" dirty="0"/>
              <a:t>Le </a:t>
            </a:r>
            <a:r>
              <a:rPr lang="fr-FR" dirty="0" err="1"/>
              <a:t>Jenkinsfile</a:t>
            </a:r>
            <a:r>
              <a:rPr lang="fr-FR" dirty="0"/>
              <a:t> s'intègre directement aux processus de CI/CD, permettant de fournir un feedback rapide :</a:t>
            </a:r>
          </a:p>
          <a:p>
            <a:pPr>
              <a:buFont typeface="Arial" panose="020B0604020202020204" pitchFamily="34" charset="0"/>
              <a:buChar char="•"/>
            </a:pPr>
            <a:r>
              <a:rPr lang="fr-FR" dirty="0"/>
              <a:t>Les développeurs savent immédiatement si leurs modifications cassent quelque chose.</a:t>
            </a:r>
          </a:p>
          <a:p>
            <a:pPr>
              <a:buFont typeface="Arial" panose="020B0604020202020204" pitchFamily="34" charset="0"/>
              <a:buChar char="•"/>
            </a:pPr>
            <a:r>
              <a:rPr lang="fr-FR" dirty="0"/>
              <a:t>Les équipes peuvent réagir rapidement en cas d'échec.</a:t>
            </a:r>
          </a:p>
          <a:p>
            <a:r>
              <a:rPr lang="fr-FR" b="1" dirty="0"/>
              <a:t>Conclusion : Indispensable dans DevOps</a:t>
            </a:r>
          </a:p>
          <a:p>
            <a:r>
              <a:rPr lang="fr-FR" dirty="0"/>
              <a:t>Le </a:t>
            </a:r>
            <a:r>
              <a:rPr lang="fr-FR" dirty="0" err="1"/>
              <a:t>Jenkinsfile</a:t>
            </a:r>
            <a:r>
              <a:rPr lang="fr-FR" dirty="0"/>
              <a:t> est un outil essentiel dans la mise en œuvre des pratiques DevOps. En rendant les pipelines </a:t>
            </a:r>
            <a:r>
              <a:rPr lang="fr-FR" b="1" dirty="0"/>
              <a:t>déclaratifs</a:t>
            </a:r>
            <a:r>
              <a:rPr lang="fr-FR" dirty="0"/>
              <a:t>, </a:t>
            </a:r>
            <a:r>
              <a:rPr lang="fr-FR" b="1" dirty="0"/>
              <a:t>versionnés</a:t>
            </a:r>
            <a:r>
              <a:rPr lang="fr-FR" dirty="0"/>
              <a:t>, et </a:t>
            </a:r>
            <a:r>
              <a:rPr lang="fr-FR" b="1" dirty="0"/>
              <a:t>automatisés</a:t>
            </a:r>
            <a:r>
              <a:rPr lang="fr-FR" dirty="0"/>
              <a:t>, il facilite la collaboration, réduit les erreurs humaines et accélère le cycle de développement et de livraison.</a:t>
            </a:r>
          </a:p>
          <a:p>
            <a:endParaRPr lang="fr-FR" dirty="0"/>
          </a:p>
          <a:p>
            <a:endParaRPr lang="fr-FR" dirty="0"/>
          </a:p>
          <a:p>
            <a:r>
              <a:rPr lang="fr-FR" dirty="0"/>
              <a:t>****************</a:t>
            </a:r>
          </a:p>
          <a:p>
            <a:r>
              <a:rPr lang="fr-FR" dirty="0"/>
              <a:t>l'Infrastructure as Code (</a:t>
            </a:r>
            <a:r>
              <a:rPr lang="fr-FR" dirty="0" err="1"/>
              <a:t>IaC</a:t>
            </a:r>
            <a:r>
              <a:rPr lang="fr-FR" dirty="0"/>
              <a:t>) joue un rôle fondamental dans la mise en œuvre du DevOps. Voici pourquoi :</a:t>
            </a:r>
          </a:p>
          <a:p>
            <a:r>
              <a:rPr lang="fr-FR" b="1" dirty="0"/>
              <a:t>1. Automatisation</a:t>
            </a:r>
          </a:p>
          <a:p>
            <a:r>
              <a:rPr lang="fr-FR" dirty="0"/>
              <a:t>L'un des piliers du DevOps est l'automatisation des processus pour accélérer les cycles de livraison. Avec </a:t>
            </a:r>
            <a:r>
              <a:rPr lang="fr-FR" dirty="0" err="1"/>
              <a:t>IaC</a:t>
            </a:r>
            <a:r>
              <a:rPr lang="fr-FR" dirty="0"/>
              <a:t>, les configurations d'infrastructure peuvent être automatisées, ce qui élimine les tâches manuelles répétitives, réduit les erreurs humaines et accélère les déploiements.</a:t>
            </a:r>
          </a:p>
          <a:p>
            <a:r>
              <a:rPr lang="fr-FR" b="1" dirty="0"/>
              <a:t>2. Collaboration</a:t>
            </a:r>
          </a:p>
          <a:p>
            <a:r>
              <a:rPr lang="fr-FR" dirty="0" err="1"/>
              <a:t>IaC</a:t>
            </a:r>
            <a:r>
              <a:rPr lang="fr-FR" dirty="0"/>
              <a:t> facilite la collaboration entre les équipes de développement et d'exploitation. Les fichiers de configuration (souvent écrits en YAML, JSON, ou HCL) sont versionnés dans un dépôt Git, ce qui permet aux deux équipes de travailler sur une source unique de vérité et de collaborer efficacement.</a:t>
            </a:r>
          </a:p>
          <a:p>
            <a:r>
              <a:rPr lang="fr-FR" b="1" dirty="0"/>
              <a:t>3. Consistance</a:t>
            </a:r>
          </a:p>
          <a:p>
            <a:r>
              <a:rPr lang="fr-FR" dirty="0"/>
              <a:t>Grâce à </a:t>
            </a:r>
            <a:r>
              <a:rPr lang="fr-FR" dirty="0" err="1"/>
              <a:t>IaC</a:t>
            </a:r>
            <a:r>
              <a:rPr lang="fr-FR" dirty="0"/>
              <a:t>, l'infrastructure est déployée de manière cohérente dans tous les environnements (dev, </a:t>
            </a:r>
            <a:r>
              <a:rPr lang="fr-FR" dirty="0" err="1"/>
              <a:t>staging</a:t>
            </a:r>
            <a:r>
              <a:rPr lang="fr-FR" dirty="0"/>
              <a:t>, prod). Cela garantit que ce qui fonctionne dans un environnement fonctionnera aussi dans un autre, un principe clé du DevOps.</a:t>
            </a:r>
          </a:p>
          <a:p>
            <a:r>
              <a:rPr lang="fr-FR" b="1" dirty="0"/>
              <a:t>4. Déploiements rapides et scalables</a:t>
            </a:r>
          </a:p>
          <a:p>
            <a:r>
              <a:rPr lang="fr-FR" dirty="0"/>
              <a:t>Avec </a:t>
            </a:r>
            <a:r>
              <a:rPr lang="fr-FR" dirty="0" err="1"/>
              <a:t>IaC</a:t>
            </a:r>
            <a:r>
              <a:rPr lang="fr-FR" dirty="0"/>
              <a:t>, il est possible de provisionner et de </a:t>
            </a:r>
            <a:r>
              <a:rPr lang="fr-FR" dirty="0" err="1"/>
              <a:t>scaler</a:t>
            </a:r>
            <a:r>
              <a:rPr lang="fr-FR" dirty="0"/>
              <a:t> des infrastructures à la demande. Les outils comme </a:t>
            </a:r>
            <a:r>
              <a:rPr lang="fr-FR" dirty="0" err="1"/>
              <a:t>Terraform</a:t>
            </a:r>
            <a:r>
              <a:rPr lang="fr-FR" dirty="0"/>
              <a:t>, Ansible, ou AWS </a:t>
            </a:r>
            <a:r>
              <a:rPr lang="fr-FR" dirty="0" err="1"/>
              <a:t>CloudFormation</a:t>
            </a:r>
            <a:r>
              <a:rPr lang="fr-FR" dirty="0"/>
              <a:t> permettent de déployer des environnements en quelques minutes, ce qui est essentiel pour répondre aux besoins d’un cycle de livraison rapide.</a:t>
            </a:r>
          </a:p>
          <a:p>
            <a:r>
              <a:rPr lang="fr-FR" b="1" dirty="0"/>
              <a:t>5. Observabilité et rétroaction</a:t>
            </a:r>
          </a:p>
          <a:p>
            <a:r>
              <a:rPr lang="fr-FR" dirty="0" err="1"/>
              <a:t>IaC</a:t>
            </a:r>
            <a:r>
              <a:rPr lang="fr-FR" dirty="0"/>
              <a:t> s'intègre aux pipelines CI/CD pour permettre le provisioning automatique lors des tests ou des déploiements. En cas de problème, les modifications peuvent être traçables grâce au </a:t>
            </a:r>
            <a:r>
              <a:rPr lang="fr-FR" dirty="0" err="1"/>
              <a:t>versionnement</a:t>
            </a:r>
            <a:r>
              <a:rPr lang="fr-FR" dirty="0"/>
              <a:t>, ce qui favorise une boucle de feedback rapide.</a:t>
            </a:r>
          </a:p>
          <a:p>
            <a:r>
              <a:rPr lang="fr-FR" b="1" dirty="0"/>
              <a:t>6. Principe "Tout est code"</a:t>
            </a:r>
          </a:p>
          <a:p>
            <a:r>
              <a:rPr lang="fr-FR" dirty="0"/>
              <a:t>Dans une approche DevOps, tout ce qui peut être géré par le code doit l’être. L'infrastructure devient un composant versionné, testé et audité, au même titre que le code applicatif.</a:t>
            </a:r>
          </a:p>
          <a:p>
            <a:r>
              <a:rPr lang="fr-FR" b="1" dirty="0"/>
              <a:t>Conclusion : Indissociable du DevOps</a:t>
            </a:r>
          </a:p>
          <a:p>
            <a:r>
              <a:rPr lang="fr-FR" dirty="0" err="1"/>
              <a:t>IaC</a:t>
            </a:r>
            <a:r>
              <a:rPr lang="fr-FR" dirty="0"/>
              <a:t> n'est pas simplement un outil du DevOps, c'est un </a:t>
            </a:r>
            <a:r>
              <a:rPr lang="fr-FR" b="1" dirty="0"/>
              <a:t>pilier clé</a:t>
            </a:r>
            <a:r>
              <a:rPr lang="fr-FR" dirty="0"/>
              <a:t> qui soutient ses pratiques fondamentales : automatisation, intégration continue, livraison continue, et collaboration.</a:t>
            </a:r>
          </a:p>
          <a:p>
            <a:r>
              <a:rPr lang="fr-FR" dirty="0"/>
              <a:t>Est-ce que tu utilises déjà des outils </a:t>
            </a:r>
            <a:r>
              <a:rPr lang="fr-FR" dirty="0" err="1"/>
              <a:t>IaC</a:t>
            </a:r>
            <a:r>
              <a:rPr lang="fr-FR" dirty="0"/>
              <a:t> comme </a:t>
            </a:r>
            <a:r>
              <a:rPr lang="fr-FR" dirty="0" err="1"/>
              <a:t>Terraform</a:t>
            </a:r>
            <a:r>
              <a:rPr lang="fr-FR" dirty="0"/>
              <a:t> ou Ansible dans ton POC actuel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2</a:t>
            </a:fld>
            <a:endParaRPr lang="fr-FR"/>
          </a:p>
        </p:txBody>
      </p:sp>
    </p:spTree>
    <p:extLst>
      <p:ext uri="{BB962C8B-B14F-4D97-AF65-F5344CB8AC3E}">
        <p14:creationId xmlns:p14="http://schemas.microsoft.com/office/powerpoint/2010/main" val="2508371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7" name="Image 6" descr="Une image contenant habits, Visage humain, personne, homme&#10;&#10;Description générée automatiquement">
            <a:extLst>
              <a:ext uri="{FF2B5EF4-FFF2-40B4-BE49-F238E27FC236}">
                <a16:creationId xmlns:a16="http://schemas.microsoft.com/office/drawing/2014/main" id="{2D71BCAC-8EA1-6C96-DF64-E845A0971FF2}"/>
              </a:ext>
            </a:extLst>
          </p:cNvPr>
          <p:cNvPicPr>
            <a:picLocks noChangeAspect="1"/>
          </p:cNvPicPr>
          <p:nvPr userDrawn="1"/>
        </p:nvPicPr>
        <p:blipFill>
          <a:blip r:embed="rId2"/>
          <a:srcRect l="40156" r="-840"/>
          <a:stretch/>
        </p:blipFill>
        <p:spPr>
          <a:xfrm>
            <a:off x="0" y="0"/>
            <a:ext cx="6239435" cy="6858000"/>
          </a:xfrm>
          <a:prstGeom prst="rect">
            <a:avLst/>
          </a:prstGeom>
        </p:spPr>
      </p:pic>
      <p:sp>
        <p:nvSpPr>
          <p:cNvPr id="4" name="Rectangle 3">
            <a:extLst>
              <a:ext uri="{FF2B5EF4-FFF2-40B4-BE49-F238E27FC236}">
                <a16:creationId xmlns:a16="http://schemas.microsoft.com/office/drawing/2014/main" id="{C047EDF2-06BE-E93A-E6AC-EF2B59845C25}"/>
              </a:ext>
            </a:extLst>
          </p:cNvPr>
          <p:cNvSpPr/>
          <p:nvPr userDrawn="1"/>
        </p:nvSpPr>
        <p:spPr>
          <a:xfrm>
            <a:off x="8429625" y="-5595"/>
            <a:ext cx="3762375" cy="6863972"/>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pic>
        <p:nvPicPr>
          <p:cNvPr id="5" name="Image 4" descr="Une image contenant cercle, capture d’écran&#10;&#10;Description générée automatiquement">
            <a:extLst>
              <a:ext uri="{FF2B5EF4-FFF2-40B4-BE49-F238E27FC236}">
                <a16:creationId xmlns:a16="http://schemas.microsoft.com/office/drawing/2014/main" id="{989E2DD9-3500-1EFD-E2F6-B0BDDBE3807F}"/>
              </a:ext>
            </a:extLst>
          </p:cNvPr>
          <p:cNvPicPr>
            <a:picLocks noChangeAspect="1"/>
          </p:cNvPicPr>
          <p:nvPr userDrawn="1"/>
        </p:nvPicPr>
        <p:blipFill>
          <a:blip r:embed="rId3">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pic>
        <p:nvPicPr>
          <p:cNvPr id="9" name="Image 8">
            <a:extLst>
              <a:ext uri="{FF2B5EF4-FFF2-40B4-BE49-F238E27FC236}">
                <a16:creationId xmlns:a16="http://schemas.microsoft.com/office/drawing/2014/main" id="{ECE3D564-60F6-A3F8-FA04-D557A233A2D8}"/>
              </a:ext>
            </a:extLst>
          </p:cNvPr>
          <p:cNvPicPr>
            <a:picLocks noChangeAspect="1"/>
          </p:cNvPicPr>
          <p:nvPr userDrawn="1"/>
        </p:nvPicPr>
        <p:blipFill>
          <a:blip r:embed="rId4"/>
          <a:stretch>
            <a:fillRect/>
          </a:stretch>
        </p:blipFill>
        <p:spPr>
          <a:xfrm>
            <a:off x="7726189" y="1037940"/>
            <a:ext cx="1567978" cy="1282891"/>
          </a:xfrm>
          <a:prstGeom prst="rect">
            <a:avLst/>
          </a:prstGeom>
        </p:spPr>
      </p:pic>
      <p:cxnSp>
        <p:nvCxnSpPr>
          <p:cNvPr id="11" name="Connecteur droit 10">
            <a:extLst>
              <a:ext uri="{FF2B5EF4-FFF2-40B4-BE49-F238E27FC236}">
                <a16:creationId xmlns:a16="http://schemas.microsoft.com/office/drawing/2014/main" id="{A1F31A7F-1C06-0463-FDFA-A9BB65F74FBA}"/>
              </a:ext>
            </a:extLst>
          </p:cNvPr>
          <p:cNvCxnSpPr>
            <a:cxnSpLocks/>
          </p:cNvCxnSpPr>
          <p:nvPr userDrawn="1"/>
        </p:nvCxnSpPr>
        <p:spPr>
          <a:xfrm>
            <a:off x="6738528" y="2790825"/>
            <a:ext cx="35433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3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 Sous-Chap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DB68F-FAF6-998E-1255-79D997B4AC21}"/>
              </a:ext>
            </a:extLst>
          </p:cNvPr>
          <p:cNvSpPr/>
          <p:nvPr userDrawn="1"/>
        </p:nvSpPr>
        <p:spPr>
          <a:xfrm>
            <a:off x="0" y="1"/>
            <a:ext cx="6490447" cy="6863972"/>
          </a:xfrm>
          <a:prstGeom prst="rect">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6">
            <a:extLst>
              <a:ext uri="{FF2B5EF4-FFF2-40B4-BE49-F238E27FC236}">
                <a16:creationId xmlns:a16="http://schemas.microsoft.com/office/drawing/2014/main" id="{E47A6486-52B5-AA0E-D75E-22F6DC55CD12}"/>
              </a:ext>
            </a:extLst>
          </p:cNvPr>
          <p:cNvSpPr>
            <a:spLocks noGrp="1"/>
          </p:cNvSpPr>
          <p:nvPr>
            <p:ph sz="quarter" idx="10"/>
          </p:nvPr>
        </p:nvSpPr>
        <p:spPr>
          <a:xfrm>
            <a:off x="597335" y="0"/>
            <a:ext cx="3544047" cy="6858000"/>
          </a:xfrm>
          <a:prstGeom prst="rect">
            <a:avLst/>
          </a:prstGeom>
        </p:spPr>
        <p:txBody>
          <a:bodyPr anchor="ctr"/>
          <a:lstStyle>
            <a:lvl1pPr marL="342900" indent="-342900">
              <a:buFont typeface="+mj-lt"/>
              <a:buAutoNum type="arabicPeriod"/>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p:txBody>
      </p:sp>
      <p:pic>
        <p:nvPicPr>
          <p:cNvPr id="14" name="Image 13" descr="Une image contenant cercle, capture d’écran&#10;&#10;Description générée automatiquement">
            <a:extLst>
              <a:ext uri="{FF2B5EF4-FFF2-40B4-BE49-F238E27FC236}">
                <a16:creationId xmlns:a16="http://schemas.microsoft.com/office/drawing/2014/main" id="{CC7D7386-A2B3-1987-B220-7D1556495AD8}"/>
              </a:ext>
            </a:extLst>
          </p:cNvPr>
          <p:cNvPicPr>
            <a:picLocks noChangeAspect="1"/>
          </p:cNvPicPr>
          <p:nvPr userDrawn="1"/>
        </p:nvPicPr>
        <p:blipFill>
          <a:blip r:embed="rId2">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sp>
        <p:nvSpPr>
          <p:cNvPr id="10" name="Rectangle 9">
            <a:extLst>
              <a:ext uri="{FF2B5EF4-FFF2-40B4-BE49-F238E27FC236}">
                <a16:creationId xmlns:a16="http://schemas.microsoft.com/office/drawing/2014/main" id="{8FEDEB28-AA7F-2DCD-EDD5-02FDF481D9EB}"/>
              </a:ext>
            </a:extLst>
          </p:cNvPr>
          <p:cNvSpPr/>
          <p:nvPr userDrawn="1"/>
        </p:nvSpPr>
        <p:spPr>
          <a:xfrm>
            <a:off x="8429625" y="5973"/>
            <a:ext cx="3762375" cy="6863971"/>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3" name="Espace réservé du texte 6">
            <a:extLst>
              <a:ext uri="{FF2B5EF4-FFF2-40B4-BE49-F238E27FC236}">
                <a16:creationId xmlns:a16="http://schemas.microsoft.com/office/drawing/2014/main" id="{0B3C3E4D-B116-1F2E-B36B-5309820949D8}"/>
              </a:ext>
            </a:extLst>
          </p:cNvPr>
          <p:cNvSpPr>
            <a:spLocks noGrp="1"/>
          </p:cNvSpPr>
          <p:nvPr>
            <p:ph type="body" sz="quarter" idx="11" hasCustomPrompt="1"/>
          </p:nvPr>
        </p:nvSpPr>
        <p:spPr>
          <a:xfrm>
            <a:off x="8008884"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4738716" y="2518152"/>
            <a:ext cx="7454736"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285649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24CFB3-D618-7D10-22BA-974656CFECCB}"/>
              </a:ext>
            </a:extLst>
          </p:cNvPr>
          <p:cNvSpPr/>
          <p:nvPr userDrawn="1"/>
        </p:nvSpPr>
        <p:spPr>
          <a:xfrm>
            <a:off x="0" y="1"/>
            <a:ext cx="12191999" cy="6863972"/>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6">
            <a:extLst>
              <a:ext uri="{FF2B5EF4-FFF2-40B4-BE49-F238E27FC236}">
                <a16:creationId xmlns:a16="http://schemas.microsoft.com/office/drawing/2014/main" id="{29D48BE6-0A1E-55E3-BFA8-DEF372B4BDE8}"/>
              </a:ext>
            </a:extLst>
          </p:cNvPr>
          <p:cNvSpPr>
            <a:spLocks noGrp="1"/>
          </p:cNvSpPr>
          <p:nvPr>
            <p:ph type="body" sz="quarter" idx="10" hasCustomPrompt="1"/>
          </p:nvPr>
        </p:nvSpPr>
        <p:spPr>
          <a:xfrm>
            <a:off x="5638799"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2333625" y="2524125"/>
            <a:ext cx="7524750"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315320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hasCustomPrompt="1"/>
          </p:nvPr>
        </p:nvSpPr>
        <p:spPr>
          <a:xfrm>
            <a:off x="444500" y="727390"/>
            <a:ext cx="11271250" cy="5686109"/>
          </a:xfrm>
          <a:prstGeom prst="rect">
            <a:avLst/>
          </a:prstGeom>
        </p:spPr>
        <p:txBody>
          <a:bodyPr lIns="0" tIns="360000" rIns="0" bIns="360000" anchor="ctr"/>
          <a:lstStyle>
            <a:lvl1pPr marL="342900" indent="-342900">
              <a:lnSpc>
                <a:spcPct val="100000"/>
              </a:lnSpc>
              <a:buAutoNum type="arabicPeriod"/>
              <a:defRPr lang="fr-FR" sz="18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Sommaire</a:t>
            </a:r>
          </a:p>
          <a:p>
            <a:pPr lvl="0"/>
            <a:r>
              <a:rPr lang="fr-FR" dirty="0"/>
              <a:t>Sommaire</a:t>
            </a:r>
          </a:p>
          <a:p>
            <a:pPr lvl="0"/>
            <a:r>
              <a:rPr lang="fr-FR" dirty="0"/>
              <a:t>Sommaire</a:t>
            </a:r>
          </a:p>
        </p:txBody>
      </p:sp>
    </p:spTree>
    <p:extLst>
      <p:ext uri="{BB962C8B-B14F-4D97-AF65-F5344CB8AC3E}">
        <p14:creationId xmlns:p14="http://schemas.microsoft.com/office/powerpoint/2010/main" val="227707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727390"/>
            <a:ext cx="11271250" cy="5686109"/>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Tree>
    <p:extLst>
      <p:ext uri="{BB962C8B-B14F-4D97-AF65-F5344CB8AC3E}">
        <p14:creationId xmlns:p14="http://schemas.microsoft.com/office/powerpoint/2010/main" val="2008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Sous-Chapit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1041926"/>
            <a:ext cx="11271250" cy="5371573"/>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
        <p:nvSpPr>
          <p:cNvPr id="2" name="Rectangle 1">
            <a:extLst>
              <a:ext uri="{FF2B5EF4-FFF2-40B4-BE49-F238E27FC236}">
                <a16:creationId xmlns:a16="http://schemas.microsoft.com/office/drawing/2014/main" id="{6D1438C5-3766-03E5-0CC9-AD00527F5D30}"/>
              </a:ext>
            </a:extLst>
          </p:cNvPr>
          <p:cNvSpPr/>
          <p:nvPr userDrawn="1"/>
        </p:nvSpPr>
        <p:spPr>
          <a:xfrm>
            <a:off x="0" y="724217"/>
            <a:ext cx="11721726" cy="31326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7">
            <a:extLst>
              <a:ext uri="{FF2B5EF4-FFF2-40B4-BE49-F238E27FC236}">
                <a16:creationId xmlns:a16="http://schemas.microsoft.com/office/drawing/2014/main" id="{200E66BE-9C65-FA10-93CE-10C897836DFB}"/>
              </a:ext>
            </a:extLst>
          </p:cNvPr>
          <p:cNvSpPr>
            <a:spLocks noGrp="1"/>
          </p:cNvSpPr>
          <p:nvPr>
            <p:ph type="body" sz="quarter" idx="15"/>
          </p:nvPr>
        </p:nvSpPr>
        <p:spPr>
          <a:xfrm>
            <a:off x="444500" y="719139"/>
            <a:ext cx="9544050" cy="313262"/>
          </a:xfrm>
          <a:prstGeom prst="rect">
            <a:avLst/>
          </a:prstGeom>
        </p:spPr>
        <p:txBody>
          <a:bodyPr lIns="0" tIns="0" rIns="0" bIns="0" anchor="ctr"/>
          <a:lstStyle>
            <a:lvl1pPr marL="0" indent="0">
              <a:buNone/>
              <a:defRPr lang="fr-FR" sz="1000" b="0" smtClean="0">
                <a:solidFill>
                  <a:schemeClr val="accent5"/>
                </a:solidFill>
                <a:ea typeface="Open Sans" pitchFamily="2" charset="0"/>
                <a:cs typeface="Open Sans" pitchFamily="2" charset="0"/>
              </a:defRPr>
            </a:lvl1pPr>
            <a:lvl2pPr>
              <a:defRPr lang="fr-FR" sz="1800" smtClean="0"/>
            </a:lvl2pPr>
            <a:lvl3pPr>
              <a:defRPr lang="fr-FR" sz="1800" smtClean="0"/>
            </a:lvl3pPr>
            <a:lvl4pPr>
              <a:defRPr lang="fr-FR" smtClean="0"/>
            </a:lvl4pPr>
            <a:lvl5pPr>
              <a:defRPr lang="fr-FR"/>
            </a:lvl5pPr>
          </a:lstStyle>
          <a:p>
            <a:pPr marL="0" lvl="0">
              <a:spcBef>
                <a:spcPct val="0"/>
              </a:spcBef>
            </a:pPr>
            <a:r>
              <a:rPr lang="fr-FR" dirty="0"/>
              <a:t>Cliquez pour modifier les styles du texte du masque</a:t>
            </a:r>
          </a:p>
        </p:txBody>
      </p:sp>
    </p:spTree>
    <p:extLst>
      <p:ext uri="{BB962C8B-B14F-4D97-AF65-F5344CB8AC3E}">
        <p14:creationId xmlns:p14="http://schemas.microsoft.com/office/powerpoint/2010/main" val="128407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0217E5-6B4E-A08D-65F3-3BE3B641B057}"/>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Espace réservé du numéro de diapositive 5">
            <a:extLst>
              <a:ext uri="{FF2B5EF4-FFF2-40B4-BE49-F238E27FC236}">
                <a16:creationId xmlns:a16="http://schemas.microsoft.com/office/drawing/2014/main" id="{E1DC0B30-BD42-E64A-6726-65BBAF2AF185}"/>
              </a:ext>
            </a:extLst>
          </p:cNvPr>
          <p:cNvSpPr txBox="1">
            <a:spLocks/>
          </p:cNvSpPr>
          <p:nvPr userDrawn="1"/>
        </p:nvSpPr>
        <p:spPr>
          <a:xfrm>
            <a:off x="4734074" y="6310312"/>
            <a:ext cx="5826044"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b="0" dirty="0">
                <a:solidFill>
                  <a:schemeClr val="accent2"/>
                </a:solidFill>
                <a:latin typeface="Inter ExtraBold" panose="02000903000000020004" pitchFamily="50" charset="0"/>
                <a:ea typeface="Inter ExtraBold" panose="02000903000000020004" pitchFamily="50" charset="0"/>
                <a:cs typeface="Inter ExtraBold" panose="02000903000000020004" pitchFamily="50" charset="0"/>
              </a:rPr>
              <a:t>FRANCE       -      MAROC       -      LUXEMBOURG       -      CANADA      -      SUISSE</a:t>
            </a:r>
          </a:p>
        </p:txBody>
      </p:sp>
      <p:pic>
        <p:nvPicPr>
          <p:cNvPr id="5" name="Image 4">
            <a:extLst>
              <a:ext uri="{FF2B5EF4-FFF2-40B4-BE49-F238E27FC236}">
                <a16:creationId xmlns:a16="http://schemas.microsoft.com/office/drawing/2014/main" id="{DE3EDD2D-3A64-B3E0-2E14-36CE69D85852}"/>
              </a:ext>
            </a:extLst>
          </p:cNvPr>
          <p:cNvPicPr>
            <a:picLocks noChangeAspect="1"/>
          </p:cNvPicPr>
          <p:nvPr userDrawn="1"/>
        </p:nvPicPr>
        <p:blipFill>
          <a:blip r:embed="rId2"/>
          <a:stretch>
            <a:fillRect/>
          </a:stretch>
        </p:blipFill>
        <p:spPr>
          <a:xfrm>
            <a:off x="6542295" y="2525072"/>
            <a:ext cx="2209602" cy="1807856"/>
          </a:xfrm>
          <a:prstGeom prst="rect">
            <a:avLst/>
          </a:prstGeom>
        </p:spPr>
      </p:pic>
      <p:pic>
        <p:nvPicPr>
          <p:cNvPr id="7" name="Image 6" descr="Une image contenant noir et blanc, art, Graphique, conception&#10;&#10;Description générée automatiquement">
            <a:extLst>
              <a:ext uri="{FF2B5EF4-FFF2-40B4-BE49-F238E27FC236}">
                <a16:creationId xmlns:a16="http://schemas.microsoft.com/office/drawing/2014/main" id="{BD444F6A-C6A2-5E4E-5676-BE97E289AD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8612"/>
            <a:ext cx="3102193" cy="6200775"/>
          </a:xfrm>
          <a:prstGeom prst="rect">
            <a:avLst/>
          </a:prstGeom>
        </p:spPr>
      </p:pic>
    </p:spTree>
    <p:extLst>
      <p:ext uri="{BB962C8B-B14F-4D97-AF65-F5344CB8AC3E}">
        <p14:creationId xmlns:p14="http://schemas.microsoft.com/office/powerpoint/2010/main" val="314863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C897E5DC-77A6-627D-AF06-93EC6E8AA13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984032" y="444125"/>
            <a:ext cx="2207968" cy="6242423"/>
          </a:xfrm>
          <a:prstGeom prst="rect">
            <a:avLst/>
          </a:prstGeom>
        </p:spPr>
      </p:pic>
      <p:cxnSp>
        <p:nvCxnSpPr>
          <p:cNvPr id="5" name="Connecteur droit 4">
            <a:extLst>
              <a:ext uri="{FF2B5EF4-FFF2-40B4-BE49-F238E27FC236}">
                <a16:creationId xmlns:a16="http://schemas.microsoft.com/office/drawing/2014/main" id="{74EE54BB-9478-CB33-DEDD-D4D2EEA346ED}"/>
              </a:ext>
            </a:extLst>
          </p:cNvPr>
          <p:cNvCxnSpPr/>
          <p:nvPr userDrawn="1"/>
        </p:nvCxnSpPr>
        <p:spPr>
          <a:xfrm>
            <a:off x="0" y="7175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E07A2A09-1ED7-B008-3845-9FBCDF13ECF7}"/>
              </a:ext>
            </a:extLst>
          </p:cNvPr>
          <p:cNvCxnSpPr/>
          <p:nvPr userDrawn="1"/>
        </p:nvCxnSpPr>
        <p:spPr>
          <a:xfrm>
            <a:off x="0" y="64198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 name="Graphique 1">
            <a:extLst>
              <a:ext uri="{FF2B5EF4-FFF2-40B4-BE49-F238E27FC236}">
                <a16:creationId xmlns:a16="http://schemas.microsoft.com/office/drawing/2014/main" id="{200B6A51-E65F-5103-1A9F-015D2C5C8602}"/>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10233212" y="197699"/>
            <a:ext cx="1482538" cy="361594"/>
          </a:xfrm>
          <a:prstGeom prst="rect">
            <a:avLst/>
          </a:prstGeom>
        </p:spPr>
      </p:pic>
      <p:sp>
        <p:nvSpPr>
          <p:cNvPr id="9" name="Espace réservé du numéro de diapositive 5">
            <a:extLst>
              <a:ext uri="{FF2B5EF4-FFF2-40B4-BE49-F238E27FC236}">
                <a16:creationId xmlns:a16="http://schemas.microsoft.com/office/drawing/2014/main" id="{79B0B75A-60AB-1839-BB91-015513236A42}"/>
              </a:ext>
            </a:extLst>
          </p:cNvPr>
          <p:cNvSpPr txBox="1">
            <a:spLocks/>
          </p:cNvSpPr>
          <p:nvPr userDrawn="1"/>
        </p:nvSpPr>
        <p:spPr>
          <a:xfrm>
            <a:off x="444500" y="6419850"/>
            <a:ext cx="8883650"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www.</a:t>
            </a:r>
            <a:r>
              <a:rPr lang="fr-FR" b="1" dirty="0">
                <a:latin typeface="Inter ExtraBold" panose="02000903000000020004" pitchFamily="50" charset="0"/>
                <a:ea typeface="Inter ExtraBold" panose="02000903000000020004" pitchFamily="50" charset="0"/>
                <a:cs typeface="Inter ExtraBold" panose="02000903000000020004" pitchFamily="50" charset="0"/>
              </a:rPr>
              <a:t>catamania</a:t>
            </a:r>
            <a:r>
              <a:rPr lang="fr-FR" dirty="0"/>
              <a:t>.com</a:t>
            </a:r>
            <a:endParaRPr lang="fr-FR" b="1" dirty="0"/>
          </a:p>
        </p:txBody>
      </p:sp>
      <p:sp>
        <p:nvSpPr>
          <p:cNvPr id="10" name="Titre 11">
            <a:extLst>
              <a:ext uri="{FF2B5EF4-FFF2-40B4-BE49-F238E27FC236}">
                <a16:creationId xmlns:a16="http://schemas.microsoft.com/office/drawing/2014/main" id="{07F7772D-EBB2-F6BE-0394-1BAD208AC85A}"/>
              </a:ext>
            </a:extLst>
          </p:cNvPr>
          <p:cNvSpPr txBox="1">
            <a:spLocks/>
          </p:cNvSpPr>
          <p:nvPr userDrawn="1"/>
        </p:nvSpPr>
        <p:spPr>
          <a:xfrm>
            <a:off x="8771352" y="6426197"/>
            <a:ext cx="2944398" cy="431803"/>
          </a:xfrm>
          <a:prstGeom prst="rect">
            <a:avLst/>
          </a:prstGeom>
        </p:spPr>
        <p:txBody>
          <a:bodyPr lIns="0" tIns="0" rIns="0" bIns="0" anchor="ctr"/>
          <a:lstStyle>
            <a:lvl1pPr algn="l" defTabSz="914400" rtl="0" eaLnBrk="1" latinLnBrk="0" hangingPunct="1">
              <a:lnSpc>
                <a:spcPct val="90000"/>
              </a:lnSpc>
              <a:spcBef>
                <a:spcPct val="0"/>
              </a:spcBef>
              <a:buNone/>
              <a:defRPr lang="fr-FR" sz="1800" b="1" kern="1200" dirty="0">
                <a:solidFill>
                  <a:schemeClr val="accent5"/>
                </a:solidFill>
                <a:latin typeface="Open Sans" pitchFamily="2" charset="0"/>
                <a:ea typeface="Open Sans" pitchFamily="2" charset="0"/>
                <a:cs typeface="Open Sans" pitchFamily="2" charset="0"/>
              </a:defRPr>
            </a:lvl1pPr>
          </a:lstStyle>
          <a:p>
            <a:pPr indent="-228600" algn="r">
              <a:buFont typeface="Arial" panose="020B0604020202020204" pitchFamily="34" charset="0"/>
              <a:buNone/>
            </a:pPr>
            <a:r>
              <a:rPr lang="fr-FR" sz="800" b="0" dirty="0">
                <a:latin typeface="+mn-lt"/>
              </a:rPr>
              <a:t>Page </a:t>
            </a:r>
            <a:fld id="{663DCADE-401D-491F-9605-C39368FACC44}" type="slidenum">
              <a:rPr lang="fr-FR" sz="800" b="0" smtClean="0">
                <a:latin typeface="Inter ExtraBold" panose="02000903000000020004" pitchFamily="50" charset="0"/>
                <a:ea typeface="Inter ExtraBold" panose="02000903000000020004" pitchFamily="50" charset="0"/>
                <a:cs typeface="Inter ExtraBold" panose="02000903000000020004" pitchFamily="50" charset="0"/>
              </a:rPr>
              <a:pPr indent="-228600" algn="r">
                <a:buFont typeface="Arial" panose="020B0604020202020204" pitchFamily="34" charset="0"/>
                <a:buNone/>
              </a:pPr>
              <a:t>‹N°›</a:t>
            </a:fld>
            <a:endParaRPr lang="fr-FR" sz="800" b="0" dirty="0">
              <a:latin typeface="Inter ExtraBold" panose="02000903000000020004" pitchFamily="50" charset="0"/>
              <a:ea typeface="Inter ExtraBold" panose="02000903000000020004" pitchFamily="50" charset="0"/>
              <a:cs typeface="Inter ExtraBold" panose="02000903000000020004" pitchFamily="50" charset="0"/>
            </a:endParaRPr>
          </a:p>
        </p:txBody>
      </p:sp>
    </p:spTree>
    <p:extLst>
      <p:ext uri="{BB962C8B-B14F-4D97-AF65-F5344CB8AC3E}">
        <p14:creationId xmlns:p14="http://schemas.microsoft.com/office/powerpoint/2010/main" val="825063285"/>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0" r:id="rId4"/>
    <p:sldLayoutId id="2147483655" r:id="rId5"/>
    <p:sldLayoutId id="2147483656" r:id="rId6"/>
    <p:sldLayoutId id="214748365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irakkk/vitrine-support-meetup/blob/main/demo-jenkins-2.53/demo.webm?raw=true"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github.com/dirakkk/vitrine-support-meetup/tree/main/demo-ansible" TargetMode="External"/><Relationship Id="rId4" Type="http://schemas.openxmlformats.org/officeDocument/2006/relationships/hyperlink" Target="https://github.com/dirakkk/vitrine-support-meetup/blob/main/demo-jenkins-lts/demo.webm?raw=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11C2-9E07-FB6F-EB17-1CB18DBA819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7F139A65-B7FD-8D62-2587-F08C06A6C77E}"/>
              </a:ext>
            </a:extLst>
          </p:cNvPr>
          <p:cNvSpPr>
            <a:spLocks noGrp="1"/>
          </p:cNvSpPr>
          <p:nvPr>
            <p:ph type="title"/>
          </p:nvPr>
        </p:nvSpPr>
        <p:spPr/>
        <p:txBody>
          <a:bodyPr/>
          <a:lstStyle/>
          <a:p>
            <a:r>
              <a:rPr lang="fr-FR" dirty="0"/>
              <a:t>Remerciements</a:t>
            </a:r>
          </a:p>
        </p:txBody>
      </p:sp>
      <p:pic>
        <p:nvPicPr>
          <p:cNvPr id="20" name="Graphique 19">
            <a:extLst>
              <a:ext uri="{FF2B5EF4-FFF2-40B4-BE49-F238E27FC236}">
                <a16:creationId xmlns:a16="http://schemas.microsoft.com/office/drawing/2014/main" id="{9CF21BCD-97C2-9FA1-3A3E-8494B187E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sp>
        <p:nvSpPr>
          <p:cNvPr id="31" name="Titre 1">
            <a:extLst>
              <a:ext uri="{FF2B5EF4-FFF2-40B4-BE49-F238E27FC236}">
                <a16:creationId xmlns:a16="http://schemas.microsoft.com/office/drawing/2014/main" id="{CEDE5CB1-1F78-63F0-1440-696042414731}"/>
              </a:ext>
            </a:extLst>
          </p:cNvPr>
          <p:cNvSpPr txBox="1">
            <a:spLocks/>
          </p:cNvSpPr>
          <p:nvPr/>
        </p:nvSpPr>
        <p:spPr>
          <a:xfrm>
            <a:off x="440575" y="11430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7EF4F8E8-A119-0212-6E92-6EE2DDA83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C841451C-A5F7-04BD-A648-6BE2F7D0969F}"/>
              </a:ext>
            </a:extLst>
          </p:cNvPr>
          <p:cNvSpPr txBox="1">
            <a:spLocks/>
          </p:cNvSpPr>
          <p:nvPr/>
        </p:nvSpPr>
        <p:spPr>
          <a:xfrm>
            <a:off x="592975" y="12954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r>
              <a:rPr lang="fr-FR" sz="2000" dirty="0">
                <a:solidFill>
                  <a:srgbClr val="000000"/>
                </a:solidFill>
                <a:latin typeface="Inter 24pt" panose="02000503000000020004" pitchFamily="2" charset="0"/>
              </a:rPr>
              <a:t>Merci aux deux magnifiques sociétés que sont </a:t>
            </a: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et </a:t>
            </a: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(notez l’ordre)</a:t>
            </a:r>
            <a:br>
              <a:rPr lang="fr-FR" sz="2000" dirty="0">
                <a:solidFill>
                  <a:srgbClr val="000000"/>
                </a:solidFill>
                <a:latin typeface="Inter 24pt" panose="02000503000000020004" pitchFamily="2" charset="0"/>
              </a:rPr>
            </a:br>
            <a:br>
              <a:rPr lang="fr-FR" sz="2000" dirty="0">
                <a:solidFill>
                  <a:srgbClr val="000000"/>
                </a:solidFill>
                <a:latin typeface="Inter 24pt" panose="02000503000000020004" pitchFamily="2" charset="0"/>
              </a:rPr>
            </a:br>
            <a:r>
              <a:rPr lang="fr-FR" sz="2000" dirty="0">
                <a:solidFill>
                  <a:srgbClr val="000000"/>
                </a:solidFill>
                <a:latin typeface="Inter 24pt" panose="02000503000000020004" pitchFamily="2" charset="0"/>
              </a:rPr>
              <a:t>Par l’intérêt qu’elles témoignent aux dernières technologies , elles honorent leurs collaborateurs et accroissent leur productivité.</a:t>
            </a:r>
          </a:p>
          <a:p>
            <a:pPr marL="0" indent="0">
              <a:buNone/>
            </a:pPr>
            <a:endParaRPr lang="fr-FR" sz="2000" dirty="0">
              <a:solidFill>
                <a:srgbClr val="000000"/>
              </a:solidFill>
              <a:latin typeface="Inter 24pt" panose="02000503000000020004" pitchFamily="2" charset="0"/>
            </a:endParaRPr>
          </a:p>
          <a:p>
            <a:pPr marL="0" indent="0">
              <a:buNone/>
            </a:pP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 chiffre , collab autant dire que ça fait un paquets d’heures de réflexion)</a:t>
            </a:r>
          </a:p>
          <a:p>
            <a:pPr>
              <a:lnSpc>
                <a:spcPts val="2300"/>
              </a:lnSpc>
            </a:pPr>
            <a:endParaRPr lang="fr-FR" sz="2000" dirty="0">
              <a:solidFill>
                <a:srgbClr val="000000"/>
              </a:solidFill>
              <a:latin typeface="Inter 24pt" panose="02000503000000020004" pitchFamily="2" charset="0"/>
            </a:endParaRPr>
          </a:p>
          <a:p>
            <a:pPr>
              <a:lnSpc>
                <a:spcPts val="2300"/>
              </a:lnSpc>
            </a:pP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a:t>
            </a:r>
          </a:p>
        </p:txBody>
      </p:sp>
      <p:pic>
        <p:nvPicPr>
          <p:cNvPr id="5" name="Graphique 4">
            <a:extLst>
              <a:ext uri="{FF2B5EF4-FFF2-40B4-BE49-F238E27FC236}">
                <a16:creationId xmlns:a16="http://schemas.microsoft.com/office/drawing/2014/main" id="{C3E26197-E946-D063-93ED-0ABA252628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379" y="1020702"/>
            <a:ext cx="2240216" cy="2240216"/>
          </a:xfrm>
          <a:prstGeom prst="rect">
            <a:avLst/>
          </a:prstGeom>
        </p:spPr>
      </p:pic>
      <p:pic>
        <p:nvPicPr>
          <p:cNvPr id="7" name="Graphique 6">
            <a:extLst>
              <a:ext uri="{FF2B5EF4-FFF2-40B4-BE49-F238E27FC236}">
                <a16:creationId xmlns:a16="http://schemas.microsoft.com/office/drawing/2014/main" id="{8DB2E064-0B1C-D40B-11B4-5FA1F64FE9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0927" y="2059160"/>
            <a:ext cx="2240216" cy="2240216"/>
          </a:xfrm>
          <a:prstGeom prst="rect">
            <a:avLst/>
          </a:prstGeom>
        </p:spPr>
      </p:pic>
      <p:pic>
        <p:nvPicPr>
          <p:cNvPr id="9" name="Graphique 8">
            <a:extLst>
              <a:ext uri="{FF2B5EF4-FFF2-40B4-BE49-F238E27FC236}">
                <a16:creationId xmlns:a16="http://schemas.microsoft.com/office/drawing/2014/main" id="{F637D08F-A237-60F5-6DB6-4257A2413D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pic>
        <p:nvPicPr>
          <p:cNvPr id="10" name="Graphique 9">
            <a:extLst>
              <a:ext uri="{FF2B5EF4-FFF2-40B4-BE49-F238E27FC236}">
                <a16:creationId xmlns:a16="http://schemas.microsoft.com/office/drawing/2014/main" id="{0AA83A1F-475F-929C-6D64-0F28ED664B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12" name="ZoneTexte 11">
            <a:extLst>
              <a:ext uri="{FF2B5EF4-FFF2-40B4-BE49-F238E27FC236}">
                <a16:creationId xmlns:a16="http://schemas.microsoft.com/office/drawing/2014/main" id="{84691D6C-211C-242A-7073-2466F106CCD9}"/>
              </a:ext>
            </a:extLst>
          </p:cNvPr>
          <p:cNvSpPr txBox="1"/>
          <p:nvPr/>
        </p:nvSpPr>
        <p:spPr>
          <a:xfrm>
            <a:off x="10259986" y="3086629"/>
            <a:ext cx="1257300" cy="982683"/>
          </a:xfrm>
          <a:prstGeom prst="rect">
            <a:avLst/>
          </a:prstGeom>
          <a:noFill/>
        </p:spPr>
        <p:txBody>
          <a:bodyPr wrap="square" lIns="0" tIns="0" rIns="0" bIns="0" rtlCol="0" anchor="ctr">
            <a:noAutofit/>
          </a:bodyPr>
          <a:lstStyle/>
          <a:p>
            <a:pPr algn="ctr"/>
            <a:r>
              <a:rPr lang="fr-FR" sz="2400" b="1" dirty="0">
                <a:latin typeface="Inter 24pt Black" panose="02000503000000020004" pitchFamily="2" charset="0"/>
                <a:ea typeface="Roboto Black" panose="02000000000000000000" pitchFamily="2" charset="0"/>
                <a:cs typeface="Roboto Black" panose="02000000000000000000" pitchFamily="2" charset="0"/>
              </a:rPr>
              <a:t>1200</a:t>
            </a:r>
          </a:p>
          <a:p>
            <a:pPr algn="ctr"/>
            <a:r>
              <a:rPr lang="fr-FR" sz="900" i="1" dirty="0">
                <a:solidFill>
                  <a:srgbClr val="1F2C38"/>
                </a:solidFill>
                <a:latin typeface="Inter 18pt" panose="02000503000000020004" pitchFamily="2" charset="0"/>
                <a:ea typeface="Inter 18pt" panose="02000503000000020004" pitchFamily="2" charset="0"/>
              </a:rPr>
              <a:t>Collaborateurs en 2024</a:t>
            </a:r>
            <a:endParaRPr lang="fr-FR" sz="900" dirty="0">
              <a:solidFill>
                <a:srgbClr val="1F2C38"/>
              </a:solidFill>
              <a:latin typeface="Inter 18pt" panose="02000503000000020004" pitchFamily="2" charset="0"/>
              <a:ea typeface="Roboto Light"/>
            </a:endParaRPr>
          </a:p>
        </p:txBody>
      </p:sp>
      <p:sp>
        <p:nvSpPr>
          <p:cNvPr id="13" name="ZoneTexte 12">
            <a:extLst>
              <a:ext uri="{FF2B5EF4-FFF2-40B4-BE49-F238E27FC236}">
                <a16:creationId xmlns:a16="http://schemas.microsoft.com/office/drawing/2014/main" id="{CB5F1039-D149-7DEF-BE06-4C98686E9042}"/>
              </a:ext>
            </a:extLst>
          </p:cNvPr>
          <p:cNvSpPr txBox="1"/>
          <p:nvPr/>
        </p:nvSpPr>
        <p:spPr>
          <a:xfrm>
            <a:off x="8277041" y="2032499"/>
            <a:ext cx="1510792" cy="982683"/>
          </a:xfrm>
          <a:prstGeom prst="rect">
            <a:avLst/>
          </a:prstGeom>
          <a:noFill/>
        </p:spPr>
        <p:txBody>
          <a:bodyPr wrap="square" lIns="0" tIns="0" rIns="0" bIns="0" rtlCol="0" anchor="ctr">
            <a:noAutofit/>
          </a:bodyPr>
          <a:lstStyle/>
          <a:p>
            <a:pPr algn="ctr"/>
            <a:r>
              <a:rPr lang="fr-FR" sz="2400" b="1" dirty="0">
                <a:solidFill>
                  <a:srgbClr val="1F2C38"/>
                </a:solidFill>
                <a:latin typeface="Inter 24pt Black" panose="02000503000000020004" pitchFamily="2" charset="0"/>
                <a:ea typeface="Roboto Black" panose="02000000000000000000" pitchFamily="2" charset="0"/>
                <a:cs typeface="Roboto Black" panose="02000000000000000000" pitchFamily="2" charset="0"/>
              </a:rPr>
              <a:t>100,3</a:t>
            </a:r>
            <a:endParaRPr lang="fr-FR" sz="2400" dirty="0">
              <a:solidFill>
                <a:srgbClr val="000000"/>
              </a:solidFill>
              <a:latin typeface="Inter 24pt Black" panose="02000503000000020004" pitchFamily="2" charset="0"/>
              <a:ea typeface="Roboto Black" panose="02000000000000000000" pitchFamily="2" charset="0"/>
              <a:cs typeface="Roboto Black" panose="02000000000000000000" pitchFamily="2" charset="0"/>
            </a:endParaRPr>
          </a:p>
          <a:p>
            <a:pPr algn="ctr"/>
            <a:r>
              <a:rPr lang="fr-FR" sz="900" i="1" dirty="0">
                <a:solidFill>
                  <a:srgbClr val="1F2C38"/>
                </a:solidFill>
                <a:latin typeface="Inter 18pt" panose="02000503000000020004" pitchFamily="2" charset="0"/>
                <a:ea typeface="Inter 18pt" panose="02000503000000020004" pitchFamily="2" charset="0"/>
              </a:rPr>
              <a:t>millions d’euros </a:t>
            </a:r>
            <a:br>
              <a:rPr lang="fr-FR" sz="900" i="1" dirty="0">
                <a:solidFill>
                  <a:srgbClr val="1F2C38"/>
                </a:solidFill>
                <a:latin typeface="Inter 18pt" panose="02000503000000020004" pitchFamily="2" charset="0"/>
                <a:ea typeface="Inter 18pt" panose="02000503000000020004" pitchFamily="2" charset="0"/>
              </a:rPr>
            </a:br>
            <a:r>
              <a:rPr lang="fr-FR" sz="900" i="1" dirty="0">
                <a:solidFill>
                  <a:srgbClr val="1F2C38"/>
                </a:solidFill>
                <a:latin typeface="Inter 18pt" panose="02000503000000020004" pitchFamily="2" charset="0"/>
                <a:ea typeface="Inter 18pt" panose="02000503000000020004" pitchFamily="2" charset="0"/>
              </a:rPr>
              <a:t> de chiffre d’affaires en 2024</a:t>
            </a:r>
          </a:p>
        </p:txBody>
      </p:sp>
      <p:pic>
        <p:nvPicPr>
          <p:cNvPr id="34" name="Graphique 33" descr="Mille avec un remplissage uni">
            <a:extLst>
              <a:ext uri="{FF2B5EF4-FFF2-40B4-BE49-F238E27FC236}">
                <a16:creationId xmlns:a16="http://schemas.microsoft.com/office/drawing/2014/main" id="{ADDC7470-24FB-4158-B494-D470C0D11C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3371" y="1501576"/>
            <a:ext cx="530545" cy="530545"/>
          </a:xfrm>
          <a:prstGeom prst="rect">
            <a:avLst/>
          </a:prstGeom>
        </p:spPr>
      </p:pic>
      <p:pic>
        <p:nvPicPr>
          <p:cNvPr id="35" name="Graphique 34" descr="Public cible avec un remplissage uni">
            <a:extLst>
              <a:ext uri="{FF2B5EF4-FFF2-40B4-BE49-F238E27FC236}">
                <a16:creationId xmlns:a16="http://schemas.microsoft.com/office/drawing/2014/main" id="{948886B0-E9B9-7D5B-22D3-DCD65775E5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4129" y="2599308"/>
            <a:ext cx="571122" cy="571122"/>
          </a:xfrm>
          <a:prstGeom prst="rect">
            <a:avLst/>
          </a:prstGeom>
        </p:spPr>
      </p:pic>
      <p:sp>
        <p:nvSpPr>
          <p:cNvPr id="37" name="ZoneTexte 36">
            <a:extLst>
              <a:ext uri="{FF2B5EF4-FFF2-40B4-BE49-F238E27FC236}">
                <a16:creationId xmlns:a16="http://schemas.microsoft.com/office/drawing/2014/main" id="{8E7C5858-A0B2-2102-10C9-DB79AAB3F860}"/>
              </a:ext>
            </a:extLst>
          </p:cNvPr>
          <p:cNvSpPr txBox="1"/>
          <p:nvPr/>
        </p:nvSpPr>
        <p:spPr>
          <a:xfrm>
            <a:off x="8540127" y="1899998"/>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38" name="ZoneTexte 37">
            <a:extLst>
              <a:ext uri="{FF2B5EF4-FFF2-40B4-BE49-F238E27FC236}">
                <a16:creationId xmlns:a16="http://schemas.microsoft.com/office/drawing/2014/main" id="{1AEF77F1-0868-ED4D-CF44-1ADBC3010C18}"/>
              </a:ext>
            </a:extLst>
          </p:cNvPr>
          <p:cNvSpPr txBox="1"/>
          <p:nvPr/>
        </p:nvSpPr>
        <p:spPr>
          <a:xfrm>
            <a:off x="10367675" y="3028030"/>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42" name="ZoneTexte 41">
            <a:extLst>
              <a:ext uri="{FF2B5EF4-FFF2-40B4-BE49-F238E27FC236}">
                <a16:creationId xmlns:a16="http://schemas.microsoft.com/office/drawing/2014/main" id="{2EA5C8C0-997F-3909-9BD1-4A5F389B9037}"/>
              </a:ext>
            </a:extLst>
          </p:cNvPr>
          <p:cNvSpPr txBox="1"/>
          <p:nvPr/>
        </p:nvSpPr>
        <p:spPr>
          <a:xfrm>
            <a:off x="10020276" y="1388976"/>
            <a:ext cx="1691523" cy="400110"/>
          </a:xfrm>
          <a:prstGeom prst="rect">
            <a:avLst/>
          </a:prstGeom>
          <a:noFill/>
        </p:spPr>
        <p:txBody>
          <a:bodyPr wrap="square">
            <a:spAutoFit/>
          </a:bodyPr>
          <a:lstStyle/>
          <a:p>
            <a:pPr algn="ctr"/>
            <a:r>
              <a:rPr lang="fr-FR" sz="2000" dirty="0" err="1">
                <a:solidFill>
                  <a:srgbClr val="000000"/>
                </a:solidFill>
                <a:latin typeface="Inter 24pt" panose="02000503000000020004" pitchFamily="2" charset="0"/>
                <a:ea typeface="+mj-ea"/>
                <a:cs typeface="+mj-cs"/>
              </a:rPr>
              <a:t>Catamania</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38132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67D569-56B6-C225-3DAD-EBF30D47D45D}"/>
              </a:ext>
            </a:extLst>
          </p:cNvPr>
          <p:cNvSpPr>
            <a:spLocks noGrp="1"/>
          </p:cNvSpPr>
          <p:nvPr>
            <p:ph type="title"/>
          </p:nvPr>
        </p:nvSpPr>
        <p:spPr/>
        <p:txBody>
          <a:bodyPr/>
          <a:lstStyle/>
          <a:p>
            <a:r>
              <a:rPr lang="fr-FR" dirty="0"/>
              <a:t>Démos pour le DevOps</a:t>
            </a:r>
          </a:p>
        </p:txBody>
      </p:sp>
      <p:sp>
        <p:nvSpPr>
          <p:cNvPr id="4" name="ZoneTexte 3">
            <a:extLst>
              <a:ext uri="{FF2B5EF4-FFF2-40B4-BE49-F238E27FC236}">
                <a16:creationId xmlns:a16="http://schemas.microsoft.com/office/drawing/2014/main" id="{037A6C5C-F3AB-F6D0-F78D-360D334A93E3}"/>
              </a:ext>
            </a:extLst>
          </p:cNvPr>
          <p:cNvSpPr txBox="1"/>
          <p:nvPr/>
        </p:nvSpPr>
        <p:spPr>
          <a:xfrm>
            <a:off x="444500" y="1378927"/>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du </a:t>
            </a:r>
            <a:r>
              <a:rPr lang="fr-FR" sz="2000" dirty="0" err="1">
                <a:solidFill>
                  <a:srgbClr val="000000"/>
                </a:solidFill>
                <a:latin typeface="Inter 24pt" panose="02000503000000020004" pitchFamily="2" charset="0"/>
                <a:ea typeface="+mj-ea"/>
                <a:cs typeface="+mj-cs"/>
              </a:rPr>
              <a:t>Jenkinsfile</a:t>
            </a:r>
            <a:endParaRPr lang="fr-FR" sz="2000" dirty="0">
              <a:solidFill>
                <a:srgbClr val="000000"/>
              </a:solidFill>
              <a:latin typeface="Inter 24pt" panose="02000503000000020004" pitchFamily="2" charset="0"/>
              <a:ea typeface="+mj-ea"/>
              <a:cs typeface="+mj-cs"/>
            </a:endParaRPr>
          </a:p>
        </p:txBody>
      </p:sp>
      <p:sp>
        <p:nvSpPr>
          <p:cNvPr id="5" name="ZoneTexte 4">
            <a:extLst>
              <a:ext uri="{FF2B5EF4-FFF2-40B4-BE49-F238E27FC236}">
                <a16:creationId xmlns:a16="http://schemas.microsoft.com/office/drawing/2014/main" id="{63805D4E-EBDA-686C-307B-50B4558F90B3}"/>
              </a:ext>
            </a:extLst>
          </p:cNvPr>
          <p:cNvSpPr txBox="1"/>
          <p:nvPr/>
        </p:nvSpPr>
        <p:spPr>
          <a:xfrm>
            <a:off x="444500" y="3897408"/>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de l’Infrastructure as Code</a:t>
            </a:r>
          </a:p>
        </p:txBody>
      </p:sp>
      <p:sp>
        <p:nvSpPr>
          <p:cNvPr id="6" name="ZoneTexte 5">
            <a:extLst>
              <a:ext uri="{FF2B5EF4-FFF2-40B4-BE49-F238E27FC236}">
                <a16:creationId xmlns:a16="http://schemas.microsoft.com/office/drawing/2014/main" id="{ED928A4B-8F0F-9B8A-906A-AB253FF7A0DA}"/>
              </a:ext>
            </a:extLst>
          </p:cNvPr>
          <p:cNvSpPr txBox="1"/>
          <p:nvPr/>
        </p:nvSpPr>
        <p:spPr>
          <a:xfrm>
            <a:off x="817964" y="1963137"/>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sans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et la problématique des équipes Forge : </a:t>
            </a:r>
            <a:r>
              <a:rPr lang="fr-FR" sz="2000" dirty="0">
                <a:solidFill>
                  <a:srgbClr val="000000"/>
                </a:solidFill>
                <a:latin typeface="Inter 24pt" panose="02000503000000020004" pitchFamily="2" charset="0"/>
                <a:ea typeface="+mj-ea"/>
                <a:cs typeface="+mj-cs"/>
                <a:hlinkClick r:id="rId3"/>
              </a:rPr>
              <a:t>démo</a:t>
            </a:r>
            <a:endParaRPr lang="fr-FR" sz="2000" dirty="0">
              <a:solidFill>
                <a:srgbClr val="000000"/>
              </a:solidFill>
              <a:latin typeface="Inter 24pt" panose="02000503000000020004" pitchFamily="2" charset="0"/>
              <a:ea typeface="+mj-ea"/>
              <a:cs typeface="+mj-cs"/>
            </a:endParaRPr>
          </a:p>
        </p:txBody>
      </p:sp>
      <p:sp>
        <p:nvSpPr>
          <p:cNvPr id="7" name="ZoneTexte 6">
            <a:extLst>
              <a:ext uri="{FF2B5EF4-FFF2-40B4-BE49-F238E27FC236}">
                <a16:creationId xmlns:a16="http://schemas.microsoft.com/office/drawing/2014/main" id="{36B47878-C4E6-4A30-43B6-0AE8EFF8E132}"/>
              </a:ext>
            </a:extLst>
          </p:cNvPr>
          <p:cNvSpPr txBox="1"/>
          <p:nvPr/>
        </p:nvSpPr>
        <p:spPr>
          <a:xfrm>
            <a:off x="817964" y="2491389"/>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avec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 </a:t>
            </a:r>
            <a:r>
              <a:rPr lang="fr-FR" sz="2000" dirty="0">
                <a:solidFill>
                  <a:srgbClr val="000000"/>
                </a:solidFill>
                <a:latin typeface="Inter 24pt" panose="02000503000000020004" pitchFamily="2" charset="0"/>
                <a:ea typeface="+mj-ea"/>
                <a:cs typeface="+mj-cs"/>
                <a:hlinkClick r:id="rId4"/>
              </a:rPr>
              <a:t>démo</a:t>
            </a:r>
            <a:endParaRPr lang="fr-FR" sz="2000" dirty="0">
              <a:solidFill>
                <a:srgbClr val="000000"/>
              </a:solidFill>
              <a:latin typeface="Inter 24pt" panose="02000503000000020004" pitchFamily="2" charset="0"/>
              <a:ea typeface="+mj-ea"/>
              <a:cs typeface="+mj-cs"/>
            </a:endParaRPr>
          </a:p>
        </p:txBody>
      </p:sp>
      <p:sp>
        <p:nvSpPr>
          <p:cNvPr id="8" name="ZoneTexte 7">
            <a:extLst>
              <a:ext uri="{FF2B5EF4-FFF2-40B4-BE49-F238E27FC236}">
                <a16:creationId xmlns:a16="http://schemas.microsoft.com/office/drawing/2014/main" id="{61512995-74BE-F8C7-B41D-F04C6F085105}"/>
              </a:ext>
            </a:extLst>
          </p:cNvPr>
          <p:cNvSpPr txBox="1"/>
          <p:nvPr/>
        </p:nvSpPr>
        <p:spPr>
          <a:xfrm>
            <a:off x="817964" y="4546482"/>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a:t>
            </a:r>
            <a:r>
              <a:rPr lang="fr-FR" sz="2000" dirty="0" err="1">
                <a:solidFill>
                  <a:srgbClr val="000000"/>
                </a:solidFill>
                <a:latin typeface="Inter 24pt" panose="02000503000000020004" pitchFamily="2" charset="0"/>
                <a:ea typeface="+mj-ea"/>
                <a:cs typeface="+mj-cs"/>
              </a:rPr>
              <a:t>IaC</a:t>
            </a:r>
            <a:r>
              <a:rPr lang="fr-FR" sz="2000" dirty="0">
                <a:solidFill>
                  <a:srgbClr val="000000"/>
                </a:solidFill>
                <a:latin typeface="Inter 24pt" panose="02000503000000020004" pitchFamily="2" charset="0"/>
                <a:ea typeface="+mj-ea"/>
                <a:cs typeface="+mj-cs"/>
              </a:rPr>
              <a:t> avec Ansible : </a:t>
            </a:r>
            <a:r>
              <a:rPr lang="fr-FR" sz="2000" dirty="0">
                <a:solidFill>
                  <a:srgbClr val="000000"/>
                </a:solidFill>
                <a:latin typeface="Inter 24pt" panose="02000503000000020004" pitchFamily="2" charset="0"/>
                <a:ea typeface="+mj-ea"/>
                <a:cs typeface="+mj-cs"/>
                <a:hlinkClick r:id="rId5"/>
              </a:rPr>
              <a:t>live </a:t>
            </a:r>
            <a:r>
              <a:rPr lang="fr-FR" sz="2000" dirty="0" err="1">
                <a:solidFill>
                  <a:srgbClr val="000000"/>
                </a:solidFill>
                <a:latin typeface="Inter 24pt" panose="02000503000000020004" pitchFamily="2" charset="0"/>
                <a:ea typeface="+mj-ea"/>
                <a:cs typeface="+mj-cs"/>
                <a:hlinkClick r:id="rId5"/>
              </a:rPr>
              <a:t>coding</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7312834"/>
      </p:ext>
    </p:extLst>
  </p:cSld>
  <p:clrMapOvr>
    <a:masterClrMapping/>
  </p:clrMapOvr>
</p:sld>
</file>

<file path=ppt/theme/theme1.xml><?xml version="1.0" encoding="utf-8"?>
<a:theme xmlns:a="http://schemas.openxmlformats.org/drawingml/2006/main" name="Catamania 2025">
  <a:themeElements>
    <a:clrScheme name="Nouvelle charte">
      <a:dk1>
        <a:srgbClr val="001A2B"/>
      </a:dk1>
      <a:lt1>
        <a:srgbClr val="FFFFFF"/>
      </a:lt1>
      <a:dk2>
        <a:srgbClr val="001A2B"/>
      </a:dk2>
      <a:lt2>
        <a:srgbClr val="FFFFFF"/>
      </a:lt2>
      <a:accent1>
        <a:srgbClr val="818C8B"/>
      </a:accent1>
      <a:accent2>
        <a:srgbClr val="B8C0B7"/>
      </a:accent2>
      <a:accent3>
        <a:srgbClr val="1FB0DE"/>
      </a:accent3>
      <a:accent4>
        <a:srgbClr val="FCB814"/>
      </a:accent4>
      <a:accent5>
        <a:srgbClr val="2E5983"/>
      </a:accent5>
      <a:accent6>
        <a:srgbClr val="54AA46"/>
      </a:accent6>
      <a:hlink>
        <a:srgbClr val="1FB0DE"/>
      </a:hlink>
      <a:folHlink>
        <a:srgbClr val="2E5983"/>
      </a:folHlink>
    </a:clrScheme>
    <a:fontScheme name="CAT 2025">
      <a:majorFont>
        <a:latin typeface="Open San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0AEC8C8740A2448F10F9F8A277FB7C" ma:contentTypeVersion="14" ma:contentTypeDescription="Crée un document." ma:contentTypeScope="" ma:versionID="229a595197a8c425cb3f1061444728df">
  <xsd:schema xmlns:xsd="http://www.w3.org/2001/XMLSchema" xmlns:xs="http://www.w3.org/2001/XMLSchema" xmlns:p="http://schemas.microsoft.com/office/2006/metadata/properties" xmlns:ns2="fc0ca498-bcc3-495a-b6ec-779e1e0396a9" xmlns:ns3="027d3d22-9dd5-49e8-89cc-3c45ce21028f" targetNamespace="http://schemas.microsoft.com/office/2006/metadata/properties" ma:root="true" ma:fieldsID="93185b13338139c91e8c1663e18f4620" ns2:_="" ns3:_="">
    <xsd:import namespace="fc0ca498-bcc3-495a-b6ec-779e1e0396a9"/>
    <xsd:import namespace="027d3d22-9dd5-49e8-89cc-3c45ce2102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ca498-bcc3-495a-b6ec-779e1e039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8e6864c8-011f-4f44-84be-8e9f5080e2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d3d22-9dd5-49e8-89cc-3c45ce21028f"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18" nillable="true" ma:displayName="Taxonomy Catch All Column" ma:hidden="true" ma:list="{30b0cd19-221c-4c0c-bc42-c3fecad18960}" ma:internalName="TaxCatchAll" ma:showField="CatchAllData" ma:web="027d3d22-9dd5-49e8-89cc-3c45ce2102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27d3d22-9dd5-49e8-89cc-3c45ce21028f" xsi:nil="true"/>
    <lcf76f155ced4ddcb4097134ff3c332f xmlns="fc0ca498-bcc3-495a-b6ec-779e1e0396a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A15460-1FF8-4867-AE72-42B27BB3FCFB}">
  <ds:schemaRefs>
    <ds:schemaRef ds:uri="http://schemas.microsoft.com/sharepoint/v3/contenttype/forms"/>
  </ds:schemaRefs>
</ds:datastoreItem>
</file>

<file path=customXml/itemProps2.xml><?xml version="1.0" encoding="utf-8"?>
<ds:datastoreItem xmlns:ds="http://schemas.openxmlformats.org/officeDocument/2006/customXml" ds:itemID="{89ED3536-CD62-4DE2-AC48-2FE9C9072F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0ca498-bcc3-495a-b6ec-779e1e0396a9"/>
    <ds:schemaRef ds:uri="027d3d22-9dd5-49e8-89cc-3c45ce210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7DA7BF-EFDF-4A51-B676-8362E514710B}">
  <ds:schemaRefs>
    <ds:schemaRef ds:uri="http://schemas.microsoft.com/office/2006/documentManagement/types"/>
    <ds:schemaRef ds:uri="db21b643-ffe1-4cf5-884e-2ddfc40e3ada"/>
    <ds:schemaRef ds:uri="http://purl.org/dc/elements/1.1/"/>
    <ds:schemaRef ds:uri="http://purl.org/dc/dcmitype/"/>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68382509-51eb-4202-b536-50d8481ec08f"/>
    <ds:schemaRef ds:uri="http://purl.org/dc/terms/"/>
    <ds:schemaRef ds:uri="027d3d22-9dd5-49e8-89cc-3c45ce21028f"/>
    <ds:schemaRef ds:uri="fc0ca498-bcc3-495a-b6ec-779e1e0396a9"/>
  </ds:schemaRefs>
</ds:datastoreItem>
</file>

<file path=docProps/app.xml><?xml version="1.0" encoding="utf-8"?>
<Properties xmlns="http://schemas.openxmlformats.org/officeDocument/2006/extended-properties" xmlns:vt="http://schemas.openxmlformats.org/officeDocument/2006/docPropsVTypes">
  <Template/>
  <TotalTime>3076</TotalTime>
  <Words>898</Words>
  <Application>Microsoft Office PowerPoint</Application>
  <PresentationFormat>Grand écran</PresentationFormat>
  <Paragraphs>67</Paragraphs>
  <Slides>2</Slides>
  <Notes>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vt:i4>
      </vt:variant>
    </vt:vector>
  </HeadingPairs>
  <TitlesOfParts>
    <vt:vector size="11" baseType="lpstr">
      <vt:lpstr>Aptos</vt:lpstr>
      <vt:lpstr>Arial</vt:lpstr>
      <vt:lpstr>Inter</vt:lpstr>
      <vt:lpstr>Inter 18pt</vt:lpstr>
      <vt:lpstr>Inter 24pt</vt:lpstr>
      <vt:lpstr>Inter 24pt Black</vt:lpstr>
      <vt:lpstr>Inter ExtraBold</vt:lpstr>
      <vt:lpstr>Open Sans</vt:lpstr>
      <vt:lpstr>Catamania 2025</vt:lpstr>
      <vt:lpstr>Remerciements</vt:lpstr>
      <vt:lpstr>Démos pour le DevOps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 GOURLOO</dc:creator>
  <cp:lastModifiedBy>Adrien VERGNAUD</cp:lastModifiedBy>
  <cp:revision>29</cp:revision>
  <dcterms:created xsi:type="dcterms:W3CDTF">2024-11-27T08:46:35Z</dcterms:created>
  <dcterms:modified xsi:type="dcterms:W3CDTF">2025-01-25T14:32:50Z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0x0101006E0AEC8C8740A2448F10F9F8A277FB7C</vt:lpwstr>
  </property>
  <property fmtid="{D5CDD505-2E9C-101B-9397-08002B2CF9AE}" pid="3" name="MediaServiceImageTags">
    <vt:lpwstr/>
  </property>
</Properties>
</file>